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348" r:id="rId3"/>
    <p:sldId id="349" r:id="rId4"/>
    <p:sldId id="340" r:id="rId5"/>
    <p:sldId id="374" r:id="rId6"/>
    <p:sldId id="375" r:id="rId7"/>
    <p:sldId id="376" r:id="rId8"/>
    <p:sldId id="377" r:id="rId9"/>
    <p:sldId id="378" r:id="rId10"/>
    <p:sldId id="379" r:id="rId11"/>
    <p:sldId id="380" r:id="rId12"/>
    <p:sldId id="381" r:id="rId13"/>
    <p:sldId id="382" r:id="rId14"/>
    <p:sldId id="383" r:id="rId15"/>
    <p:sldId id="384" r:id="rId16"/>
    <p:sldId id="385" r:id="rId17"/>
    <p:sldId id="386" r:id="rId18"/>
    <p:sldId id="387" r:id="rId19"/>
    <p:sldId id="388" r:id="rId20"/>
    <p:sldId id="389" r:id="rId21"/>
    <p:sldId id="390" r:id="rId22"/>
    <p:sldId id="391" r:id="rId23"/>
    <p:sldId id="392" r:id="rId24"/>
    <p:sldId id="393" r:id="rId25"/>
    <p:sldId id="395" r:id="rId26"/>
    <p:sldId id="394" r:id="rId27"/>
    <p:sldId id="396" r:id="rId28"/>
    <p:sldId id="397" r:id="rId29"/>
    <p:sldId id="288" r:id="rId30"/>
  </p:sldIdLst>
  <p:sldSz cx="13004800" cy="9753600"/>
  <p:notesSz cx="6858000" cy="9144000"/>
  <p:defaultTextStyle>
    <a:lvl1pPr algn="ctr" defTabSz="584200">
      <a:defRPr sz="4000">
        <a:solidFill>
          <a:srgbClr val="FFFFFF"/>
        </a:solidFill>
        <a:latin typeface="+mn-lt"/>
        <a:ea typeface="+mn-ea"/>
        <a:cs typeface="+mn-cs"/>
        <a:sym typeface="American Typewriter"/>
      </a:defRPr>
    </a:lvl1pPr>
    <a:lvl2pPr indent="342900" algn="ctr" defTabSz="584200">
      <a:defRPr sz="4000">
        <a:solidFill>
          <a:srgbClr val="FFFFFF"/>
        </a:solidFill>
        <a:latin typeface="+mn-lt"/>
        <a:ea typeface="+mn-ea"/>
        <a:cs typeface="+mn-cs"/>
        <a:sym typeface="American Typewriter"/>
      </a:defRPr>
    </a:lvl2pPr>
    <a:lvl3pPr indent="685800" algn="ctr" defTabSz="584200">
      <a:defRPr sz="4000">
        <a:solidFill>
          <a:srgbClr val="FFFFFF"/>
        </a:solidFill>
        <a:latin typeface="+mn-lt"/>
        <a:ea typeface="+mn-ea"/>
        <a:cs typeface="+mn-cs"/>
        <a:sym typeface="American Typewriter"/>
      </a:defRPr>
    </a:lvl3pPr>
    <a:lvl4pPr indent="1028700" algn="ctr" defTabSz="584200">
      <a:defRPr sz="4000">
        <a:solidFill>
          <a:srgbClr val="FFFFFF"/>
        </a:solidFill>
        <a:latin typeface="+mn-lt"/>
        <a:ea typeface="+mn-ea"/>
        <a:cs typeface="+mn-cs"/>
        <a:sym typeface="American Typewriter"/>
      </a:defRPr>
    </a:lvl4pPr>
    <a:lvl5pPr indent="1371600" algn="ctr" defTabSz="584200">
      <a:defRPr sz="4000">
        <a:solidFill>
          <a:srgbClr val="FFFFFF"/>
        </a:solidFill>
        <a:latin typeface="+mn-lt"/>
        <a:ea typeface="+mn-ea"/>
        <a:cs typeface="+mn-cs"/>
        <a:sym typeface="American Typewriter"/>
      </a:defRPr>
    </a:lvl5pPr>
    <a:lvl6pPr indent="1714500" algn="ctr" defTabSz="584200">
      <a:defRPr sz="4000">
        <a:solidFill>
          <a:srgbClr val="FFFFFF"/>
        </a:solidFill>
        <a:latin typeface="+mn-lt"/>
        <a:ea typeface="+mn-ea"/>
        <a:cs typeface="+mn-cs"/>
        <a:sym typeface="American Typewriter"/>
      </a:defRPr>
    </a:lvl6pPr>
    <a:lvl7pPr indent="2057400" algn="ctr" defTabSz="584200">
      <a:defRPr sz="4000">
        <a:solidFill>
          <a:srgbClr val="FFFFFF"/>
        </a:solidFill>
        <a:latin typeface="+mn-lt"/>
        <a:ea typeface="+mn-ea"/>
        <a:cs typeface="+mn-cs"/>
        <a:sym typeface="American Typewriter"/>
      </a:defRPr>
    </a:lvl7pPr>
    <a:lvl8pPr indent="2400300" algn="ctr" defTabSz="584200">
      <a:defRPr sz="4000">
        <a:solidFill>
          <a:srgbClr val="FFFFFF"/>
        </a:solidFill>
        <a:latin typeface="+mn-lt"/>
        <a:ea typeface="+mn-ea"/>
        <a:cs typeface="+mn-cs"/>
        <a:sym typeface="American Typewriter"/>
      </a:defRPr>
    </a:lvl8pPr>
    <a:lvl9pPr indent="2743200" algn="ctr" defTabSz="584200">
      <a:defRPr sz="4000">
        <a:solidFill>
          <a:srgbClr val="FFFFFF"/>
        </a:solidFill>
        <a:latin typeface="+mn-lt"/>
        <a:ea typeface="+mn-ea"/>
        <a:cs typeface="+mn-cs"/>
        <a:sym typeface="American Typewriter"/>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FFFFFF"/>
        </a:fontRef>
        <a:srgbClr val="FFFFFF"/>
      </a:tcTxStyle>
      <a:tcStyle>
        <a:tcBdr>
          <a:left>
            <a:ln w="25400" cap="flat">
              <a:solidFill>
                <a:srgbClr val="A9A9A9"/>
              </a:solidFill>
              <a:prstDash val="solid"/>
              <a:miter lim="400000"/>
            </a:ln>
          </a:left>
          <a:right>
            <a:ln w="25400" cap="flat">
              <a:solidFill>
                <a:srgbClr val="A9A9A9"/>
              </a:solidFill>
              <a:prstDash val="solid"/>
              <a:miter lim="400000"/>
            </a:ln>
          </a:right>
          <a:top>
            <a:ln w="25400" cap="flat">
              <a:solidFill>
                <a:srgbClr val="A9A9A9"/>
              </a:solidFill>
              <a:prstDash val="solid"/>
              <a:miter lim="400000"/>
            </a:ln>
          </a:top>
          <a:bottom>
            <a:ln w="25400" cap="flat">
              <a:solidFill>
                <a:srgbClr val="A9A9A9"/>
              </a:solidFill>
              <a:prstDash val="solid"/>
              <a:miter lim="400000"/>
            </a:ln>
          </a:bottom>
          <a:insideH>
            <a:ln w="25400" cap="flat">
              <a:solidFill>
                <a:srgbClr val="A9A9A9"/>
              </a:solidFill>
              <a:prstDash val="solid"/>
              <a:miter lim="400000"/>
            </a:ln>
          </a:insideH>
          <a:insideV>
            <a:ln w="25400" cap="flat">
              <a:solidFill>
                <a:srgbClr val="A9A9A9"/>
              </a:solidFill>
              <a:prstDash val="solid"/>
              <a:miter lim="400000"/>
            </a:ln>
          </a:insideV>
        </a:tcBdr>
        <a:fill>
          <a:noFill/>
        </a:fill>
      </a:tcStyle>
    </a:wholeTbl>
    <a:band2H>
      <a:tcTxStyle/>
      <a:tcStyle>
        <a:tcBdr/>
        <a:fill>
          <a:solidFill>
            <a:srgbClr val="000000">
              <a:alpha val="20000"/>
            </a:srgbClr>
          </a:solidFill>
        </a:fill>
      </a:tcStyle>
    </a:band2H>
    <a:firstCol>
      <a:tcTxStyle b="off" i="off">
        <a:fontRef idx="minor">
          <a:srgbClr val="FFFFFF"/>
        </a:fontRef>
        <a:srgbClr val="FFFFFF"/>
      </a:tcTxStyle>
      <a:tcStyle>
        <a:tcBdr>
          <a:left>
            <a:ln w="25400" cap="flat">
              <a:solidFill>
                <a:srgbClr val="A9A9A9"/>
              </a:solidFill>
              <a:prstDash val="solid"/>
              <a:miter lim="400000"/>
            </a:ln>
          </a:left>
          <a:right>
            <a:ln w="25400" cap="flat">
              <a:solidFill>
                <a:srgbClr val="A9A9A9"/>
              </a:solidFill>
              <a:prstDash val="solid"/>
              <a:miter lim="400000"/>
            </a:ln>
          </a:right>
          <a:top>
            <a:ln w="25400" cap="flat">
              <a:solidFill>
                <a:srgbClr val="A9A9A9"/>
              </a:solidFill>
              <a:prstDash val="solid"/>
              <a:miter lim="400000"/>
            </a:ln>
          </a:top>
          <a:bottom>
            <a:ln w="25400" cap="flat">
              <a:solidFill>
                <a:srgbClr val="A9A9A9"/>
              </a:solidFill>
              <a:prstDash val="solid"/>
              <a:miter lim="400000"/>
            </a:ln>
          </a:bottom>
          <a:insideH>
            <a:ln w="25400" cap="flat">
              <a:solidFill>
                <a:srgbClr val="A9A9A9"/>
              </a:solidFill>
              <a:prstDash val="solid"/>
              <a:miter lim="400000"/>
            </a:ln>
          </a:insideH>
          <a:insideV>
            <a:ln w="25400" cap="flat">
              <a:solidFill>
                <a:srgbClr val="A9A9A9"/>
              </a:solidFill>
              <a:prstDash val="solid"/>
              <a:miter lim="400000"/>
            </a:ln>
          </a:insideV>
        </a:tcBdr>
        <a:fill>
          <a:gradFill>
            <a:gsLst>
              <a:gs pos="0">
                <a:srgbClr val="679AEA">
                  <a:alpha val="25000"/>
                </a:srgbClr>
              </a:gs>
              <a:gs pos="100000">
                <a:srgbClr val="2E73D3">
                  <a:alpha val="25000"/>
                </a:srgbClr>
              </a:gs>
            </a:gsLst>
            <a:lin ang="5400000"/>
          </a:gradFill>
        </a:fill>
      </a:tcStyle>
    </a:firstCol>
    <a:lastRow>
      <a:tcTxStyle b="off" i="off">
        <a:fontRef idx="minor">
          <a:srgbClr val="FFFFFF"/>
        </a:fontRef>
        <a:srgbClr val="FFFFFF"/>
      </a:tcTxStyle>
      <a:tcStyle>
        <a:tcBdr>
          <a:left>
            <a:ln w="25400" cap="flat">
              <a:solidFill>
                <a:srgbClr val="A9A9A9"/>
              </a:solidFill>
              <a:prstDash val="solid"/>
              <a:miter lim="400000"/>
            </a:ln>
          </a:left>
          <a:right>
            <a:ln w="25400" cap="flat">
              <a:solidFill>
                <a:srgbClr val="A9A9A9"/>
              </a:solidFill>
              <a:prstDash val="solid"/>
              <a:miter lim="400000"/>
            </a:ln>
          </a:right>
          <a:top>
            <a:ln w="25400" cap="flat">
              <a:solidFill>
                <a:srgbClr val="A9A9A9"/>
              </a:solidFill>
              <a:prstDash val="solid"/>
              <a:miter lim="400000"/>
            </a:ln>
          </a:top>
          <a:bottom>
            <a:ln w="25400" cap="flat">
              <a:solidFill>
                <a:srgbClr val="A9A9A9"/>
              </a:solidFill>
              <a:prstDash val="solid"/>
              <a:miter lim="400000"/>
            </a:ln>
          </a:bottom>
          <a:insideH>
            <a:ln w="25400" cap="flat">
              <a:solidFill>
                <a:srgbClr val="A9A9A9"/>
              </a:solidFill>
              <a:prstDash val="solid"/>
              <a:miter lim="400000"/>
            </a:ln>
          </a:insideH>
          <a:insideV>
            <a:ln w="25400" cap="flat">
              <a:solidFill>
                <a:srgbClr val="A9A9A9"/>
              </a:solidFill>
              <a:prstDash val="solid"/>
              <a:miter lim="400000"/>
            </a:ln>
          </a:insideV>
        </a:tcBdr>
        <a:fill>
          <a:gradFill>
            <a:gsLst>
              <a:gs pos="0">
                <a:srgbClr val="679AEA">
                  <a:alpha val="25000"/>
                </a:srgbClr>
              </a:gs>
              <a:gs pos="100000">
                <a:srgbClr val="2E73D3">
                  <a:alpha val="25000"/>
                </a:srgbClr>
              </a:gs>
            </a:gsLst>
            <a:lin ang="5400000"/>
          </a:gradFill>
        </a:fill>
      </a:tcStyle>
    </a:lastRow>
    <a:firstRow>
      <a:tcTxStyle b="off" i="off">
        <a:fontRef idx="minor">
          <a:srgbClr val="FFFFFF"/>
        </a:fontRef>
        <a:srgbClr val="FFFFFF"/>
      </a:tcTxStyle>
      <a:tcStyle>
        <a:tcBdr>
          <a:left>
            <a:ln w="25400" cap="flat">
              <a:solidFill>
                <a:srgbClr val="A9A9A9"/>
              </a:solidFill>
              <a:prstDash val="solid"/>
              <a:miter lim="400000"/>
            </a:ln>
          </a:left>
          <a:right>
            <a:ln w="25400" cap="flat">
              <a:solidFill>
                <a:srgbClr val="A9A9A9"/>
              </a:solidFill>
              <a:prstDash val="solid"/>
              <a:miter lim="400000"/>
            </a:ln>
          </a:right>
          <a:top>
            <a:ln w="25400" cap="flat">
              <a:solidFill>
                <a:srgbClr val="A9A9A9"/>
              </a:solidFill>
              <a:prstDash val="solid"/>
              <a:miter lim="400000"/>
            </a:ln>
          </a:top>
          <a:bottom>
            <a:ln w="25400" cap="flat">
              <a:solidFill>
                <a:srgbClr val="A9A9A9"/>
              </a:solidFill>
              <a:prstDash val="solid"/>
              <a:miter lim="400000"/>
            </a:ln>
          </a:bottom>
          <a:insideH>
            <a:ln w="25400" cap="flat">
              <a:solidFill>
                <a:srgbClr val="A9A9A9"/>
              </a:solidFill>
              <a:prstDash val="solid"/>
              <a:miter lim="400000"/>
            </a:ln>
          </a:insideH>
          <a:insideV>
            <a:ln w="25400" cap="flat">
              <a:solidFill>
                <a:srgbClr val="A9A9A9"/>
              </a:solidFill>
              <a:prstDash val="solid"/>
              <a:miter lim="400000"/>
            </a:ln>
          </a:insideV>
        </a:tcBdr>
        <a:fill>
          <a:gradFill>
            <a:gsLst>
              <a:gs pos="0">
                <a:srgbClr val="679AEA">
                  <a:alpha val="25000"/>
                </a:srgbClr>
              </a:gs>
              <a:gs pos="100000">
                <a:srgbClr val="2E73D3">
                  <a:alpha val="25000"/>
                </a:srgbClr>
              </a:gs>
            </a:gsLst>
            <a:lin ang="5400000"/>
          </a:gra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08"/>
    <p:restoredTop sz="93209"/>
  </p:normalViewPr>
  <p:slideViewPr>
    <p:cSldViewPr snapToGrid="0">
      <p:cViewPr varScale="1">
        <p:scale>
          <a:sx n="85" d="100"/>
          <a:sy n="85" d="100"/>
        </p:scale>
        <p:origin x="1472" y="200"/>
      </p:cViewPr>
      <p:guideLst>
        <p:guide orient="horz" pos="3072"/>
        <p:guide pos="4096"/>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48" d="100"/>
          <a:sy n="48" d="100"/>
        </p:scale>
        <p:origin x="2048"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68" name="Shape 68"/>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636364103"/>
      </p:ext>
    </p:extLst>
  </p:cSld>
  <p:clrMap bg1="lt1" tx1="dk1" bg2="lt2" tx2="dk2" accent1="accent1" accent2="accent2" accent3="accent3" accent4="accent4" accent5="accent5" accent6="accent6" hlink="hlink" folHlink="folHlink"/>
  <p:notesStyle>
    <a:lvl1pPr defTabSz="584200">
      <a:defRPr sz="2200">
        <a:latin typeface="Lucida Grande"/>
        <a:ea typeface="Lucida Grande"/>
        <a:cs typeface="Lucida Grande"/>
        <a:sym typeface="Lucida Grande"/>
      </a:defRPr>
    </a:lvl1pPr>
    <a:lvl2pPr indent="228600" defTabSz="584200">
      <a:defRPr sz="2200">
        <a:latin typeface="Lucida Grande"/>
        <a:ea typeface="Lucida Grande"/>
        <a:cs typeface="Lucida Grande"/>
        <a:sym typeface="Lucida Grande"/>
      </a:defRPr>
    </a:lvl2pPr>
    <a:lvl3pPr indent="457200" defTabSz="584200">
      <a:defRPr sz="2200">
        <a:latin typeface="Lucida Grande"/>
        <a:ea typeface="Lucida Grande"/>
        <a:cs typeface="Lucida Grande"/>
        <a:sym typeface="Lucida Grande"/>
      </a:defRPr>
    </a:lvl3pPr>
    <a:lvl4pPr indent="685800" defTabSz="584200">
      <a:defRPr sz="2200">
        <a:latin typeface="Lucida Grande"/>
        <a:ea typeface="Lucida Grande"/>
        <a:cs typeface="Lucida Grande"/>
        <a:sym typeface="Lucida Grande"/>
      </a:defRPr>
    </a:lvl4pPr>
    <a:lvl5pPr indent="914400" defTabSz="584200">
      <a:defRPr sz="2200">
        <a:latin typeface="Lucida Grande"/>
        <a:ea typeface="Lucida Grande"/>
        <a:cs typeface="Lucida Grande"/>
        <a:sym typeface="Lucida Grande"/>
      </a:defRPr>
    </a:lvl5pPr>
    <a:lvl6pPr indent="1143000" defTabSz="584200">
      <a:defRPr sz="2200">
        <a:latin typeface="Lucida Grande"/>
        <a:ea typeface="Lucida Grande"/>
        <a:cs typeface="Lucida Grande"/>
        <a:sym typeface="Lucida Grande"/>
      </a:defRPr>
    </a:lvl6pPr>
    <a:lvl7pPr indent="1371600" defTabSz="584200">
      <a:defRPr sz="2200">
        <a:latin typeface="Lucida Grande"/>
        <a:ea typeface="Lucida Grande"/>
        <a:cs typeface="Lucida Grande"/>
        <a:sym typeface="Lucida Grande"/>
      </a:defRPr>
    </a:lvl7pPr>
    <a:lvl8pPr indent="1600200" defTabSz="584200">
      <a:defRPr sz="2200">
        <a:latin typeface="Lucida Grande"/>
        <a:ea typeface="Lucida Grande"/>
        <a:cs typeface="Lucida Grande"/>
        <a:sym typeface="Lucida Grande"/>
      </a:defRPr>
    </a:lvl8pPr>
    <a:lvl9pPr indent="1828800" defTabSz="5842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807C9EC-6344-46D0-ADA9-294A7D3D533F}" type="slidenum">
              <a:rPr lang="en-US" smtClean="0"/>
              <a:pPr/>
              <a:t>2</a:t>
            </a:fld>
            <a:endParaRPr lang="en-US"/>
          </a:p>
        </p:txBody>
      </p:sp>
    </p:spTree>
    <p:extLst>
      <p:ext uri="{BB962C8B-B14F-4D97-AF65-F5344CB8AC3E}">
        <p14:creationId xmlns:p14="http://schemas.microsoft.com/office/powerpoint/2010/main" val="3801895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807C9EC-6344-46D0-ADA9-294A7D3D533F}" type="slidenum">
              <a:rPr lang="en-US" smtClean="0"/>
              <a:pPr/>
              <a:t>3</a:t>
            </a:fld>
            <a:endParaRPr lang="en-US"/>
          </a:p>
        </p:txBody>
      </p:sp>
    </p:spTree>
    <p:extLst>
      <p:ext uri="{BB962C8B-B14F-4D97-AF65-F5344CB8AC3E}">
        <p14:creationId xmlns:p14="http://schemas.microsoft.com/office/powerpoint/2010/main" val="2327144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807C9EC-6344-46D0-ADA9-294A7D3D533F}" type="slidenum">
              <a:rPr lang="en-US" smtClean="0"/>
              <a:pPr/>
              <a:t>4</a:t>
            </a:fld>
            <a:endParaRPr lang="en-US"/>
          </a:p>
        </p:txBody>
      </p:sp>
    </p:spTree>
    <p:extLst>
      <p:ext uri="{BB962C8B-B14F-4D97-AF65-F5344CB8AC3E}">
        <p14:creationId xmlns:p14="http://schemas.microsoft.com/office/powerpoint/2010/main" val="100931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3885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9630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94080" y="1317203"/>
            <a:ext cx="11216640" cy="4057226"/>
          </a:xfrm>
        </p:spPr>
        <p:txBody>
          <a:bodyPr anchor="b"/>
          <a:lstStyle>
            <a:lvl1pPr algn="ctr">
              <a:lnSpc>
                <a:spcPct val="100000"/>
              </a:lnSpc>
              <a:defRPr sz="7200"/>
            </a:lvl1pPr>
          </a:lstStyle>
          <a:p>
            <a:r>
              <a:rPr lang="en-US" dirty="0"/>
              <a:t>Click to edit Master title style</a:t>
            </a:r>
          </a:p>
        </p:txBody>
      </p:sp>
      <p:sp>
        <p:nvSpPr>
          <p:cNvPr id="3" name="Text Placeholder 2"/>
          <p:cNvSpPr>
            <a:spLocks noGrp="1"/>
          </p:cNvSpPr>
          <p:nvPr>
            <p:ph type="body" idx="1"/>
          </p:nvPr>
        </p:nvSpPr>
        <p:spPr>
          <a:xfrm>
            <a:off x="894080" y="5741424"/>
            <a:ext cx="11216640" cy="2133599"/>
          </a:xfrm>
        </p:spPr>
        <p:txBody>
          <a:bodyPr/>
          <a:lstStyle>
            <a:lvl1pPr marL="0" indent="0" algn="ctr">
              <a:buNone/>
              <a:defRPr sz="2900">
                <a:solidFill>
                  <a:schemeClr val="bg1"/>
                </a:solidFill>
              </a:defRPr>
            </a:lvl1pPr>
            <a:lvl2pPr marL="546171" indent="0">
              <a:buNone/>
              <a:defRPr sz="2400">
                <a:solidFill>
                  <a:schemeClr val="tx1">
                    <a:tint val="75000"/>
                  </a:schemeClr>
                </a:solidFill>
              </a:defRPr>
            </a:lvl2pPr>
            <a:lvl3pPr marL="1092342" indent="0">
              <a:buNone/>
              <a:defRPr sz="2200">
                <a:solidFill>
                  <a:schemeClr val="tx1">
                    <a:tint val="75000"/>
                  </a:schemeClr>
                </a:solidFill>
              </a:defRPr>
            </a:lvl3pPr>
            <a:lvl4pPr marL="1638513" indent="0">
              <a:buNone/>
              <a:defRPr sz="1900">
                <a:solidFill>
                  <a:schemeClr val="tx1">
                    <a:tint val="75000"/>
                  </a:schemeClr>
                </a:solidFill>
              </a:defRPr>
            </a:lvl4pPr>
            <a:lvl5pPr marL="2184684" indent="0">
              <a:buNone/>
              <a:defRPr sz="1900">
                <a:solidFill>
                  <a:schemeClr val="tx1">
                    <a:tint val="75000"/>
                  </a:schemeClr>
                </a:solidFill>
              </a:defRPr>
            </a:lvl5pPr>
            <a:lvl6pPr marL="2730856" indent="0">
              <a:buNone/>
              <a:defRPr sz="1900">
                <a:solidFill>
                  <a:schemeClr val="tx1">
                    <a:tint val="75000"/>
                  </a:schemeClr>
                </a:solidFill>
              </a:defRPr>
            </a:lvl6pPr>
            <a:lvl7pPr marL="3277027" indent="0">
              <a:buNone/>
              <a:defRPr sz="1900">
                <a:solidFill>
                  <a:schemeClr val="tx1">
                    <a:tint val="75000"/>
                  </a:schemeClr>
                </a:solidFill>
              </a:defRPr>
            </a:lvl7pPr>
            <a:lvl8pPr marL="3823198" indent="0">
              <a:buNone/>
              <a:defRPr sz="1900">
                <a:solidFill>
                  <a:schemeClr val="tx1">
                    <a:tint val="75000"/>
                  </a:schemeClr>
                </a:solidFill>
              </a:defRPr>
            </a:lvl8pPr>
            <a:lvl9pPr marL="4369369" indent="0">
              <a:buNone/>
              <a:defRPr sz="19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894080" y="9040143"/>
            <a:ext cx="2926080" cy="519289"/>
          </a:xfrm>
          <a:prstGeom prst="rect">
            <a:avLst/>
          </a:prstGeom>
        </p:spPr>
        <p:txBody>
          <a:bodyPr lIns="109234" tIns="54617" rIns="109234" bIns="54617"/>
          <a:lstStyle/>
          <a:p>
            <a:fld id="{670FF0DC-4CC6-E74B-ADE9-A3A724E54A70}" type="datetime1">
              <a:rPr lang="en-US" smtClean="0"/>
              <a:t>10/8/18</a:t>
            </a:fld>
            <a:endParaRPr lang="en-US"/>
          </a:p>
        </p:txBody>
      </p:sp>
      <p:sp>
        <p:nvSpPr>
          <p:cNvPr id="5" name="Footer Placeholder 4"/>
          <p:cNvSpPr>
            <a:spLocks noGrp="1"/>
          </p:cNvSpPr>
          <p:nvPr>
            <p:ph type="ftr" sz="quarter" idx="11"/>
          </p:nvPr>
        </p:nvSpPr>
        <p:spPr>
          <a:xfrm>
            <a:off x="4307840" y="9040143"/>
            <a:ext cx="4389120" cy="519289"/>
          </a:xfrm>
          <a:prstGeom prst="rect">
            <a:avLst/>
          </a:prstGeom>
        </p:spPr>
        <p:txBody>
          <a:bodyPr lIns="109234" tIns="54617" rIns="109234" bIns="54617"/>
          <a:lstStyle/>
          <a:p>
            <a:endParaRPr lang="en-US"/>
          </a:p>
        </p:txBody>
      </p:sp>
      <p:sp>
        <p:nvSpPr>
          <p:cNvPr id="6" name="Slide Number Placeholder 5"/>
          <p:cNvSpPr>
            <a:spLocks noGrp="1"/>
          </p:cNvSpPr>
          <p:nvPr>
            <p:ph type="sldNum" sz="quarter" idx="12"/>
          </p:nvPr>
        </p:nvSpPr>
        <p:spPr/>
        <p:txBody>
          <a:bodyPr/>
          <a:lstStyle/>
          <a:p>
            <a:fld id="{40A01959-B587-3B45-A9B3-C17F42F09305}" type="slidenum">
              <a:rPr lang="en-US" smtClean="0"/>
              <a:t>‹#›</a:t>
            </a:fld>
            <a:endParaRPr lang="en-US"/>
          </a:p>
        </p:txBody>
      </p:sp>
      <p:sp>
        <p:nvSpPr>
          <p:cNvPr id="7" name="Rectangle 8"/>
          <p:cNvSpPr/>
          <p:nvPr userDrawn="1"/>
        </p:nvSpPr>
        <p:spPr>
          <a:xfrm>
            <a:off x="0" y="1"/>
            <a:ext cx="13004800" cy="373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00" b="1" i="1" dirty="0">
              <a:solidFill>
                <a:schemeClr val="tx1">
                  <a:lumMod val="65000"/>
                  <a:lumOff val="35000"/>
                </a:schemeClr>
              </a:solidFill>
              <a:latin typeface="+mj-lt"/>
            </a:endParaRPr>
          </a:p>
        </p:txBody>
      </p:sp>
    </p:spTree>
    <p:extLst>
      <p:ext uri="{BB962C8B-B14F-4D97-AF65-F5344CB8AC3E}">
        <p14:creationId xmlns:p14="http://schemas.microsoft.com/office/powerpoint/2010/main" val="1941158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239" y="798473"/>
            <a:ext cx="11704322" cy="1192108"/>
          </a:xfrm>
        </p:spPr>
        <p:txBody>
          <a:bodyPr/>
          <a:lstStyle>
            <a:lvl1pPr>
              <a:lnSpc>
                <a:spcPct val="100000"/>
              </a:lnSpc>
              <a:defRPr/>
            </a:lvl1pPr>
          </a:lstStyle>
          <a:p>
            <a:r>
              <a:rPr lang="en-US" dirty="0"/>
              <a:t>Click to edit Master title style</a:t>
            </a:r>
          </a:p>
        </p:txBody>
      </p:sp>
      <p:sp>
        <p:nvSpPr>
          <p:cNvPr id="3" name="Content Placeholder 2"/>
          <p:cNvSpPr>
            <a:spLocks noGrp="1"/>
          </p:cNvSpPr>
          <p:nvPr>
            <p:ph idx="1"/>
          </p:nvPr>
        </p:nvSpPr>
        <p:spPr>
          <a:xfrm>
            <a:off x="650239" y="2255518"/>
            <a:ext cx="11704322" cy="7044268"/>
          </a:xfrm>
        </p:spPr>
        <p:txBody>
          <a:bodyPr/>
          <a:lstStyle>
            <a:lvl3pPr>
              <a:defRPr sz="3200"/>
            </a:lvl3pPr>
            <a:lvl4pPr>
              <a:defRPr sz="2800"/>
            </a:lvl4pPr>
            <a:lvl5pPr>
              <a:defRPr sz="2400"/>
            </a:lvl5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4" name="Date Placeholder 3"/>
          <p:cNvSpPr>
            <a:spLocks noGrp="1"/>
          </p:cNvSpPr>
          <p:nvPr>
            <p:ph type="dt" sz="half" idx="10"/>
          </p:nvPr>
        </p:nvSpPr>
        <p:spPr>
          <a:xfrm>
            <a:off x="894080" y="9040143"/>
            <a:ext cx="2926080" cy="519289"/>
          </a:xfrm>
          <a:prstGeom prst="rect">
            <a:avLst/>
          </a:prstGeom>
        </p:spPr>
        <p:txBody>
          <a:bodyPr lIns="109234" tIns="54617" rIns="109234" bIns="54617"/>
          <a:lstStyle/>
          <a:p>
            <a:fld id="{F1FDBABF-E9B9-0B48-88BB-0E26979FE3C3}" type="datetime1">
              <a:rPr lang="en-US" smtClean="0"/>
              <a:t>10/8/18</a:t>
            </a:fld>
            <a:endParaRPr lang="en-US"/>
          </a:p>
        </p:txBody>
      </p:sp>
      <p:sp>
        <p:nvSpPr>
          <p:cNvPr id="5" name="Footer Placeholder 4"/>
          <p:cNvSpPr>
            <a:spLocks noGrp="1"/>
          </p:cNvSpPr>
          <p:nvPr>
            <p:ph type="ftr" sz="quarter" idx="11"/>
          </p:nvPr>
        </p:nvSpPr>
        <p:spPr>
          <a:xfrm>
            <a:off x="4307840" y="9040143"/>
            <a:ext cx="4389120" cy="519289"/>
          </a:xfrm>
          <a:prstGeom prst="rect">
            <a:avLst/>
          </a:prstGeom>
        </p:spPr>
        <p:txBody>
          <a:bodyPr lIns="109234" tIns="54617" rIns="109234" bIns="54617"/>
          <a:lstStyle/>
          <a:p>
            <a:endParaRPr lang="en-US"/>
          </a:p>
        </p:txBody>
      </p:sp>
      <p:sp>
        <p:nvSpPr>
          <p:cNvPr id="6" name="Slide Number Placeholder 5"/>
          <p:cNvSpPr>
            <a:spLocks noGrp="1"/>
          </p:cNvSpPr>
          <p:nvPr>
            <p:ph type="sldNum" sz="quarter" idx="12"/>
          </p:nvPr>
        </p:nvSpPr>
        <p:spPr/>
        <p:txBody>
          <a:bodyPr/>
          <a:lstStyle/>
          <a:p>
            <a:fld id="{40A01959-B587-3B45-A9B3-C17F42F09305}" type="slidenum">
              <a:rPr lang="en-US" smtClean="0"/>
              <a:t>‹#›</a:t>
            </a:fld>
            <a:endParaRPr lang="en-US"/>
          </a:p>
        </p:txBody>
      </p:sp>
      <p:sp>
        <p:nvSpPr>
          <p:cNvPr id="7" name="Rectangle 8"/>
          <p:cNvSpPr/>
          <p:nvPr userDrawn="1"/>
        </p:nvSpPr>
        <p:spPr>
          <a:xfrm>
            <a:off x="0" y="1"/>
            <a:ext cx="13004800" cy="373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00" b="1" i="1" dirty="0">
              <a:solidFill>
                <a:schemeClr val="tx1">
                  <a:lumMod val="65000"/>
                  <a:lumOff val="35000"/>
                </a:schemeClr>
              </a:solidFill>
              <a:latin typeface="+mj-lt"/>
            </a:endParaRPr>
          </a:p>
        </p:txBody>
      </p:sp>
    </p:spTree>
    <p:extLst>
      <p:ext uri="{BB962C8B-B14F-4D97-AF65-F5344CB8AC3E}">
        <p14:creationId xmlns:p14="http://schemas.microsoft.com/office/powerpoint/2010/main" val="1137078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239" y="798473"/>
            <a:ext cx="11704322" cy="1192108"/>
          </a:xfrm>
        </p:spPr>
        <p:txBody>
          <a:bodyPr/>
          <a:lstStyle>
            <a:lvl1pPr>
              <a:lnSpc>
                <a:spcPct val="100000"/>
              </a:lnSpc>
              <a:defRPr/>
            </a:lvl1pPr>
          </a:lstStyle>
          <a:p>
            <a:r>
              <a:rPr lang="en-US" dirty="0"/>
              <a:t>Click to edit Master title style</a:t>
            </a:r>
          </a:p>
        </p:txBody>
      </p:sp>
      <p:sp>
        <p:nvSpPr>
          <p:cNvPr id="4" name="Date Placeholder 3"/>
          <p:cNvSpPr>
            <a:spLocks noGrp="1"/>
          </p:cNvSpPr>
          <p:nvPr>
            <p:ph type="dt" sz="half" idx="10"/>
          </p:nvPr>
        </p:nvSpPr>
        <p:spPr>
          <a:xfrm>
            <a:off x="894080" y="9040143"/>
            <a:ext cx="2926080" cy="519289"/>
          </a:xfrm>
          <a:prstGeom prst="rect">
            <a:avLst/>
          </a:prstGeom>
        </p:spPr>
        <p:txBody>
          <a:bodyPr lIns="109234" tIns="54617" rIns="109234" bIns="54617"/>
          <a:lstStyle/>
          <a:p>
            <a:fld id="{F1FDBABF-E9B9-0B48-88BB-0E26979FE3C3}" type="datetime1">
              <a:rPr lang="en-US" smtClean="0"/>
              <a:t>10/8/18</a:t>
            </a:fld>
            <a:endParaRPr lang="en-US"/>
          </a:p>
        </p:txBody>
      </p:sp>
      <p:sp>
        <p:nvSpPr>
          <p:cNvPr id="5" name="Footer Placeholder 4"/>
          <p:cNvSpPr>
            <a:spLocks noGrp="1"/>
          </p:cNvSpPr>
          <p:nvPr>
            <p:ph type="ftr" sz="quarter" idx="11"/>
          </p:nvPr>
        </p:nvSpPr>
        <p:spPr>
          <a:xfrm>
            <a:off x="4307840" y="9040143"/>
            <a:ext cx="4389120" cy="519289"/>
          </a:xfrm>
          <a:prstGeom prst="rect">
            <a:avLst/>
          </a:prstGeom>
        </p:spPr>
        <p:txBody>
          <a:bodyPr lIns="109234" tIns="54617" rIns="109234" bIns="54617"/>
          <a:lstStyle/>
          <a:p>
            <a:endParaRPr lang="en-US"/>
          </a:p>
        </p:txBody>
      </p:sp>
      <p:sp>
        <p:nvSpPr>
          <p:cNvPr id="6" name="Slide Number Placeholder 5"/>
          <p:cNvSpPr>
            <a:spLocks noGrp="1"/>
          </p:cNvSpPr>
          <p:nvPr>
            <p:ph type="sldNum" sz="quarter" idx="12"/>
          </p:nvPr>
        </p:nvSpPr>
        <p:spPr/>
        <p:txBody>
          <a:bodyPr/>
          <a:lstStyle/>
          <a:p>
            <a:fld id="{40A01959-B587-3B45-A9B3-C17F42F09305}" type="slidenum">
              <a:rPr lang="en-US" smtClean="0"/>
              <a:t>‹#›</a:t>
            </a:fld>
            <a:endParaRPr lang="en-US"/>
          </a:p>
        </p:txBody>
      </p:sp>
      <p:sp>
        <p:nvSpPr>
          <p:cNvPr id="7" name="Rectangle 8"/>
          <p:cNvSpPr/>
          <p:nvPr userDrawn="1"/>
        </p:nvSpPr>
        <p:spPr>
          <a:xfrm>
            <a:off x="0" y="1"/>
            <a:ext cx="13004800" cy="373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00" b="1" i="1" dirty="0">
              <a:solidFill>
                <a:schemeClr val="tx1">
                  <a:lumMod val="65000"/>
                  <a:lumOff val="35000"/>
                </a:schemeClr>
              </a:solidFill>
              <a:latin typeface="+mj-lt"/>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1_Master #14">
    <p:spTree>
      <p:nvGrpSpPr>
        <p:cNvPr id="1" name=""/>
        <p:cNvGrpSpPr/>
        <p:nvPr/>
      </p:nvGrpSpPr>
      <p:grpSpPr>
        <a:xfrm>
          <a:off x="0" y="0"/>
          <a:ext cx="0" cy="0"/>
          <a:chOff x="0" y="0"/>
          <a:chExt cx="0" cy="0"/>
        </a:xfrm>
      </p:grpSpPr>
      <p:sp>
        <p:nvSpPr>
          <p:cNvPr id="24" name="Shape 24"/>
          <p:cNvSpPr>
            <a:spLocks noGrp="1"/>
          </p:cNvSpPr>
          <p:nvPr>
            <p:ph type="sldNum" sz="quarter" idx="2"/>
          </p:nvPr>
        </p:nvSpPr>
        <p:spPr>
          <a:xfrm>
            <a:off x="6311900" y="9080500"/>
            <a:ext cx="384506" cy="368300"/>
          </a:xfrm>
          <a:prstGeom prst="rect">
            <a:avLst/>
          </a:prstGeom>
        </p:spPr>
        <p:txBody>
          <a:bodyPr wrap="none" lIns="0" tIns="0" rIns="0" bIns="0" anchor="t"/>
          <a:lstStyle>
            <a:lvl1pPr algn="ctr" defTabSz="584200">
              <a:defRPr sz="1800">
                <a:solidFill>
                  <a:srgbClr val="FFFFFF"/>
                </a:solidFill>
                <a:latin typeface="+mn-lt"/>
                <a:ea typeface="+mn-ea"/>
                <a:cs typeface="+mn-cs"/>
                <a:sym typeface="American Typewriter"/>
              </a:defRPr>
            </a:lvl1pPr>
          </a:lstStyle>
          <a:p>
            <a:pPr lvl="0"/>
            <a:fld id="{86CB4B4D-7CA3-9044-876B-883B54F8677D}" type="slidenum">
              <a:t>‹#›</a:t>
            </a:fld>
            <a:endParaRPr/>
          </a:p>
        </p:txBody>
      </p:sp>
      <p:pic>
        <p:nvPicPr>
          <p:cNvPr id="25" name="그림 24"/>
          <p:cNvPicPr/>
          <p:nvPr/>
        </p:nvPicPr>
        <p:blipFill>
          <a:blip r:embed="rId2">
            <a:extLst/>
          </a:blip>
          <a:stretch>
            <a:fillRect/>
          </a:stretch>
        </p:blipFill>
        <p:spPr>
          <a:xfrm>
            <a:off x="170191" y="3068604"/>
            <a:ext cx="12787811" cy="6493079"/>
          </a:xfrm>
          <a:prstGeom prst="rect">
            <a:avLst/>
          </a:prstGeom>
          <a:effectLst>
            <a:outerShdw blurRad="254000" dist="254000" dir="5400000" rotWithShape="0">
              <a:srgbClr val="000000">
                <a:alpha val="75000"/>
              </a:srgbClr>
            </a:outerShdw>
          </a:effectLst>
        </p:spPr>
      </p:pic>
      <p:sp>
        <p:nvSpPr>
          <p:cNvPr id="4" name="Rectangle 8"/>
          <p:cNvSpPr/>
          <p:nvPr userDrawn="1"/>
        </p:nvSpPr>
        <p:spPr>
          <a:xfrm>
            <a:off x="0" y="1"/>
            <a:ext cx="13004800" cy="373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00" b="1" i="1" dirty="0">
              <a:solidFill>
                <a:schemeClr val="tx1">
                  <a:lumMod val="65000"/>
                  <a:lumOff val="35000"/>
                </a:schemeClr>
              </a:solidFill>
              <a:latin typeface="+mj-lt"/>
            </a:endParaRPr>
          </a:p>
        </p:txBody>
      </p:sp>
    </p:spTree>
    <p:extLst>
      <p:ext uri="{BB962C8B-B14F-4D97-AF65-F5344CB8AC3E}">
        <p14:creationId xmlns:p14="http://schemas.microsoft.com/office/powerpoint/2010/main" val="158700605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Master #14">
    <p:spTree>
      <p:nvGrpSpPr>
        <p:cNvPr id="1" name=""/>
        <p:cNvGrpSpPr/>
        <p:nvPr/>
      </p:nvGrpSpPr>
      <p:grpSpPr>
        <a:xfrm>
          <a:off x="0" y="0"/>
          <a:ext cx="0" cy="0"/>
          <a:chOff x="0" y="0"/>
          <a:chExt cx="0" cy="0"/>
        </a:xfrm>
      </p:grpSpPr>
      <p:sp>
        <p:nvSpPr>
          <p:cNvPr id="24" name="Shape 24"/>
          <p:cNvSpPr>
            <a:spLocks noGrp="1"/>
          </p:cNvSpPr>
          <p:nvPr>
            <p:ph type="sldNum" sz="quarter" idx="2"/>
          </p:nvPr>
        </p:nvSpPr>
        <p:spPr>
          <a:xfrm>
            <a:off x="6311900" y="9080500"/>
            <a:ext cx="384506" cy="368300"/>
          </a:xfrm>
          <a:prstGeom prst="rect">
            <a:avLst/>
          </a:prstGeom>
        </p:spPr>
        <p:txBody>
          <a:bodyPr wrap="none" lIns="0" tIns="0" rIns="0" bIns="0" anchor="t"/>
          <a:lstStyle>
            <a:lvl1pPr algn="ctr" defTabSz="584200">
              <a:defRPr sz="1800">
                <a:solidFill>
                  <a:srgbClr val="FFFFFF"/>
                </a:solidFill>
                <a:latin typeface="+mn-lt"/>
                <a:ea typeface="+mn-ea"/>
                <a:cs typeface="+mn-cs"/>
                <a:sym typeface="American Typewriter"/>
              </a:defRPr>
            </a:lvl1pPr>
          </a:lstStyle>
          <a:p>
            <a:pPr lvl="0"/>
            <a:fld id="{86CB4B4D-7CA3-9044-876B-883B54F8677D}" type="slidenum">
              <a:t>‹#›</a:t>
            </a:fld>
            <a:endParaRPr/>
          </a:p>
        </p:txBody>
      </p:sp>
      <p:pic>
        <p:nvPicPr>
          <p:cNvPr id="25" name="그림 24"/>
          <p:cNvPicPr/>
          <p:nvPr/>
        </p:nvPicPr>
        <p:blipFill>
          <a:blip r:embed="rId2">
            <a:extLst/>
          </a:blip>
          <a:stretch>
            <a:fillRect/>
          </a:stretch>
        </p:blipFill>
        <p:spPr>
          <a:xfrm>
            <a:off x="170191" y="3068604"/>
            <a:ext cx="12787811" cy="6493079"/>
          </a:xfrm>
          <a:prstGeom prst="rect">
            <a:avLst/>
          </a:prstGeom>
          <a:effectLst>
            <a:outerShdw blurRad="254000" dist="254000" dir="5400000" rotWithShape="0">
              <a:srgbClr val="000000">
                <a:alpha val="75000"/>
              </a:srgbClr>
            </a:outerShdw>
          </a:effectLst>
        </p:spPr>
      </p:pic>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50237" y="618325"/>
            <a:ext cx="11704322" cy="1192108"/>
          </a:xfrm>
          <a:prstGeom prst="rect">
            <a:avLst/>
          </a:prstGeom>
          <a:ln w="12700">
            <a:miter lim="400000"/>
          </a:ln>
          <a:extLst>
            <a:ext uri="{C572A759-6A51-4108-AA02-DFA0A04FC94B}">
              <ma14:wrappingTextBoxFlag xmlns="" xmlns:ma14="http://schemas.microsoft.com/office/mac/drawingml/2011/main" val="1"/>
            </a:ext>
          </a:extLst>
        </p:spPr>
        <p:txBody>
          <a:bodyPr lIns="65023" tIns="65023" rIns="65023" bIns="65023">
            <a:normAutofit/>
          </a:bodyPr>
          <a:lstStyle/>
          <a:p>
            <a:pPr lvl="0">
              <a:defRPr sz="1800">
                <a:solidFill>
                  <a:srgbClr val="000000"/>
                </a:solidFill>
              </a:defRPr>
            </a:pPr>
            <a:r>
              <a:rPr sz="5000">
                <a:solidFill>
                  <a:srgbClr val="FA761C"/>
                </a:solidFill>
              </a:rPr>
              <a:t>Title Text</a:t>
            </a:r>
          </a:p>
        </p:txBody>
      </p:sp>
      <p:sp>
        <p:nvSpPr>
          <p:cNvPr id="3" name="Shape 3"/>
          <p:cNvSpPr>
            <a:spLocks noGrp="1"/>
          </p:cNvSpPr>
          <p:nvPr>
            <p:ph type="body" idx="1"/>
          </p:nvPr>
        </p:nvSpPr>
        <p:spPr>
          <a:xfrm>
            <a:off x="650237" y="2255518"/>
            <a:ext cx="11704322" cy="7044268"/>
          </a:xfrm>
          <a:prstGeom prst="rect">
            <a:avLst/>
          </a:prstGeom>
          <a:ln w="12700">
            <a:miter lim="400000"/>
          </a:ln>
          <a:extLst>
            <a:ext uri="{C572A759-6A51-4108-AA02-DFA0A04FC94B}">
              <ma14:wrappingTextBoxFlag xmlns="" xmlns:ma14="http://schemas.microsoft.com/office/mac/drawingml/2011/main" val="1"/>
            </a:ext>
          </a:extLst>
        </p:spPr>
        <p:txBody>
          <a:bodyPr lIns="65023" tIns="65023" rIns="65023" bIns="65023">
            <a:normAutofit/>
          </a:bodyPr>
          <a:lstStyle/>
          <a:p>
            <a:pPr lvl="0">
              <a:defRPr sz="1800">
                <a:solidFill>
                  <a:srgbClr val="000000"/>
                </a:solidFill>
              </a:defRPr>
            </a:pPr>
            <a:r>
              <a:rPr sz="3800" dirty="0">
                <a:solidFill>
                  <a:srgbClr val="262626"/>
                </a:solidFill>
              </a:rPr>
              <a:t>Body Level One</a:t>
            </a:r>
          </a:p>
          <a:p>
            <a:pPr lvl="2">
              <a:defRPr sz="1800">
                <a:solidFill>
                  <a:srgbClr val="000000"/>
                </a:solidFill>
              </a:defRPr>
            </a:pPr>
            <a:r>
              <a:rPr sz="3800" dirty="0">
                <a:solidFill>
                  <a:srgbClr val="262626"/>
                </a:solidFill>
              </a:rPr>
              <a:t>Body Level Two</a:t>
            </a:r>
          </a:p>
          <a:p>
            <a:pPr lvl="3">
              <a:defRPr sz="1800">
                <a:solidFill>
                  <a:srgbClr val="000000"/>
                </a:solidFill>
              </a:defRPr>
            </a:pPr>
            <a:r>
              <a:rPr sz="3800" dirty="0">
                <a:solidFill>
                  <a:srgbClr val="262626"/>
                </a:solidFill>
              </a:rPr>
              <a:t>Body Level Three</a:t>
            </a:r>
          </a:p>
          <a:p>
            <a:pPr lvl="4">
              <a:defRPr sz="1800">
                <a:solidFill>
                  <a:srgbClr val="000000"/>
                </a:solidFill>
              </a:defRPr>
            </a:pPr>
            <a:r>
              <a:rPr sz="3800" dirty="0">
                <a:solidFill>
                  <a:srgbClr val="262626"/>
                </a:solidFill>
              </a:rPr>
              <a:t>Body Level Four</a:t>
            </a:r>
          </a:p>
        </p:txBody>
      </p:sp>
      <p:sp>
        <p:nvSpPr>
          <p:cNvPr id="4" name="Shape 4"/>
          <p:cNvSpPr>
            <a:spLocks noGrp="1"/>
          </p:cNvSpPr>
          <p:nvPr>
            <p:ph type="sldNum" sz="quarter" idx="2"/>
          </p:nvPr>
        </p:nvSpPr>
        <p:spPr>
          <a:xfrm>
            <a:off x="11698559" y="9107762"/>
            <a:ext cx="656000" cy="384049"/>
          </a:xfrm>
          <a:prstGeom prst="rect">
            <a:avLst/>
          </a:prstGeom>
          <a:ln w="12700">
            <a:miter lim="400000"/>
          </a:ln>
        </p:spPr>
        <p:txBody>
          <a:bodyPr lIns="65023" tIns="65023" rIns="65023" bIns="65023" anchor="ctr">
            <a:spAutoFit/>
          </a:bodyPr>
          <a:lstStyle>
            <a:lvl1pPr algn="r" defTabSz="914400">
              <a:defRPr sz="1600">
                <a:solidFill>
                  <a:srgbClr val="72BA30"/>
                </a:solidFill>
                <a:latin typeface="Century Gothic"/>
                <a:ea typeface="Century Gothic"/>
                <a:cs typeface="Century Gothic"/>
                <a:sym typeface="Century Gothic"/>
              </a:defRPr>
            </a:lvl1pPr>
          </a:lstStyle>
          <a:p>
            <a:pPr lvl="0"/>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63" r:id="rId1"/>
    <p:sldLayoutId id="2147483664" r:id="rId2"/>
    <p:sldLayoutId id="2147483679" r:id="rId3"/>
    <p:sldLayoutId id="2147483678" r:id="rId4"/>
    <p:sldLayoutId id="2147483653" r:id="rId5"/>
  </p:sldLayoutIdLst>
  <p:transition spd="med"/>
  <p:txStyles>
    <p:titleStyle>
      <a:lvl1pPr defTabSz="457200">
        <a:lnSpc>
          <a:spcPts val="3500"/>
        </a:lnSpc>
        <a:defRPr sz="5000">
          <a:solidFill>
            <a:srgbClr val="FA761C"/>
          </a:solidFill>
          <a:latin typeface="Century Gothic"/>
          <a:ea typeface="Century Gothic"/>
          <a:cs typeface="Century Gothic"/>
          <a:sym typeface="Century Gothic"/>
        </a:defRPr>
      </a:lvl1pPr>
      <a:lvl2pPr defTabSz="457200">
        <a:lnSpc>
          <a:spcPts val="3500"/>
        </a:lnSpc>
        <a:defRPr sz="5000">
          <a:solidFill>
            <a:srgbClr val="FA761C"/>
          </a:solidFill>
          <a:latin typeface="Century Gothic"/>
          <a:ea typeface="Century Gothic"/>
          <a:cs typeface="Century Gothic"/>
          <a:sym typeface="Century Gothic"/>
        </a:defRPr>
      </a:lvl2pPr>
      <a:lvl3pPr defTabSz="457200">
        <a:lnSpc>
          <a:spcPts val="3500"/>
        </a:lnSpc>
        <a:defRPr sz="5000">
          <a:solidFill>
            <a:srgbClr val="FA761C"/>
          </a:solidFill>
          <a:latin typeface="Century Gothic"/>
          <a:ea typeface="Century Gothic"/>
          <a:cs typeface="Century Gothic"/>
          <a:sym typeface="Century Gothic"/>
        </a:defRPr>
      </a:lvl3pPr>
      <a:lvl4pPr defTabSz="457200">
        <a:lnSpc>
          <a:spcPts val="3500"/>
        </a:lnSpc>
        <a:defRPr sz="5000">
          <a:solidFill>
            <a:srgbClr val="FA761C"/>
          </a:solidFill>
          <a:latin typeface="Century Gothic"/>
          <a:ea typeface="Century Gothic"/>
          <a:cs typeface="Century Gothic"/>
          <a:sym typeface="Century Gothic"/>
        </a:defRPr>
      </a:lvl4pPr>
      <a:lvl5pPr defTabSz="457200">
        <a:lnSpc>
          <a:spcPts val="3500"/>
        </a:lnSpc>
        <a:defRPr sz="5000">
          <a:solidFill>
            <a:srgbClr val="FA761C"/>
          </a:solidFill>
          <a:latin typeface="Century Gothic"/>
          <a:ea typeface="Century Gothic"/>
          <a:cs typeface="Century Gothic"/>
          <a:sym typeface="Century Gothic"/>
        </a:defRPr>
      </a:lvl5pPr>
      <a:lvl6pPr defTabSz="457200">
        <a:lnSpc>
          <a:spcPts val="3500"/>
        </a:lnSpc>
        <a:defRPr sz="5000">
          <a:solidFill>
            <a:srgbClr val="FA761C"/>
          </a:solidFill>
          <a:latin typeface="Century Gothic"/>
          <a:ea typeface="Century Gothic"/>
          <a:cs typeface="Century Gothic"/>
          <a:sym typeface="Century Gothic"/>
        </a:defRPr>
      </a:lvl6pPr>
      <a:lvl7pPr defTabSz="457200">
        <a:lnSpc>
          <a:spcPts val="3500"/>
        </a:lnSpc>
        <a:defRPr sz="5000">
          <a:solidFill>
            <a:srgbClr val="FA761C"/>
          </a:solidFill>
          <a:latin typeface="Century Gothic"/>
          <a:ea typeface="Century Gothic"/>
          <a:cs typeface="Century Gothic"/>
          <a:sym typeface="Century Gothic"/>
        </a:defRPr>
      </a:lvl7pPr>
      <a:lvl8pPr defTabSz="457200">
        <a:lnSpc>
          <a:spcPts val="3500"/>
        </a:lnSpc>
        <a:defRPr sz="5000">
          <a:solidFill>
            <a:srgbClr val="FA761C"/>
          </a:solidFill>
          <a:latin typeface="Century Gothic"/>
          <a:ea typeface="Century Gothic"/>
          <a:cs typeface="Century Gothic"/>
          <a:sym typeface="Century Gothic"/>
        </a:defRPr>
      </a:lvl8pPr>
      <a:lvl9pPr defTabSz="457200">
        <a:lnSpc>
          <a:spcPts val="3500"/>
        </a:lnSpc>
        <a:defRPr sz="5000">
          <a:solidFill>
            <a:srgbClr val="FA761C"/>
          </a:solidFill>
          <a:latin typeface="Century Gothic"/>
          <a:ea typeface="Century Gothic"/>
          <a:cs typeface="Century Gothic"/>
          <a:sym typeface="Century Gothic"/>
        </a:defRPr>
      </a:lvl9pPr>
    </p:titleStyle>
    <p:bodyStyle>
      <a:lvl1pPr>
        <a:spcBef>
          <a:spcPts val="600"/>
        </a:spcBef>
        <a:defRPr sz="3800">
          <a:solidFill>
            <a:srgbClr val="262626"/>
          </a:solidFill>
          <a:latin typeface="Century Gothic"/>
          <a:ea typeface="Century Gothic"/>
          <a:cs typeface="Century Gothic"/>
          <a:sym typeface="Century Gothic"/>
        </a:defRPr>
      </a:lvl1pPr>
      <a:lvl2pPr marL="542925" indent="-542925">
        <a:spcBef>
          <a:spcPts val="600"/>
        </a:spcBef>
        <a:buSzPct val="100000"/>
        <a:buChar char="•"/>
        <a:defRPr sz="3800">
          <a:solidFill>
            <a:srgbClr val="262626"/>
          </a:solidFill>
          <a:latin typeface="Century Gothic"/>
          <a:ea typeface="Century Gothic"/>
          <a:cs typeface="Century Gothic"/>
          <a:sym typeface="Century Gothic"/>
        </a:defRPr>
      </a:lvl2pPr>
      <a:lvl3pPr marL="946785" indent="-651510">
        <a:spcBef>
          <a:spcPts val="600"/>
        </a:spcBef>
        <a:buSzPct val="100000"/>
        <a:buChar char="•"/>
        <a:defRPr sz="3200">
          <a:solidFill>
            <a:srgbClr val="262626"/>
          </a:solidFill>
          <a:latin typeface="Century Gothic"/>
          <a:ea typeface="Century Gothic"/>
          <a:cs typeface="Century Gothic"/>
          <a:sym typeface="Century Gothic"/>
        </a:defRPr>
      </a:lvl3pPr>
      <a:lvl4pPr marL="1122362" indent="-542925">
        <a:spcBef>
          <a:spcPts val="600"/>
        </a:spcBef>
        <a:buSzPct val="100000"/>
        <a:buChar char="•"/>
        <a:defRPr sz="2800">
          <a:solidFill>
            <a:srgbClr val="262626"/>
          </a:solidFill>
          <a:latin typeface="Century Gothic"/>
          <a:ea typeface="Century Gothic"/>
          <a:cs typeface="Century Gothic"/>
          <a:sym typeface="Century Gothic"/>
        </a:defRPr>
      </a:lvl4pPr>
      <a:lvl5pPr marL="1389062" indent="-542925">
        <a:spcBef>
          <a:spcPts val="600"/>
        </a:spcBef>
        <a:buSzPct val="100000"/>
        <a:buChar char="•"/>
        <a:defRPr sz="2400">
          <a:solidFill>
            <a:srgbClr val="262626"/>
          </a:solidFill>
          <a:latin typeface="Century Gothic"/>
          <a:ea typeface="Century Gothic"/>
          <a:cs typeface="Century Gothic"/>
          <a:sym typeface="Century Gothic"/>
        </a:defRPr>
      </a:lvl5pPr>
      <a:lvl6pPr marL="2720339" indent="-434339">
        <a:spcBef>
          <a:spcPts val="600"/>
        </a:spcBef>
        <a:buSzPct val="100000"/>
        <a:buChar char="•"/>
        <a:defRPr sz="3800">
          <a:solidFill>
            <a:srgbClr val="262626"/>
          </a:solidFill>
          <a:latin typeface="Century Gothic"/>
          <a:ea typeface="Century Gothic"/>
          <a:cs typeface="Century Gothic"/>
          <a:sym typeface="Century Gothic"/>
        </a:defRPr>
      </a:lvl6pPr>
      <a:lvl7pPr marL="3177539" indent="-434339">
        <a:spcBef>
          <a:spcPts val="600"/>
        </a:spcBef>
        <a:buSzPct val="100000"/>
        <a:buChar char="•"/>
        <a:defRPr sz="3800">
          <a:solidFill>
            <a:srgbClr val="262626"/>
          </a:solidFill>
          <a:latin typeface="Century Gothic"/>
          <a:ea typeface="Century Gothic"/>
          <a:cs typeface="Century Gothic"/>
          <a:sym typeface="Century Gothic"/>
        </a:defRPr>
      </a:lvl7pPr>
      <a:lvl8pPr marL="3634740" indent="-434340">
        <a:spcBef>
          <a:spcPts val="600"/>
        </a:spcBef>
        <a:buSzPct val="100000"/>
        <a:buChar char="•"/>
        <a:defRPr sz="3800">
          <a:solidFill>
            <a:srgbClr val="262626"/>
          </a:solidFill>
          <a:latin typeface="Century Gothic"/>
          <a:ea typeface="Century Gothic"/>
          <a:cs typeface="Century Gothic"/>
          <a:sym typeface="Century Gothic"/>
        </a:defRPr>
      </a:lvl8pPr>
      <a:lvl9pPr marL="4091940" indent="-434340">
        <a:spcBef>
          <a:spcPts val="600"/>
        </a:spcBef>
        <a:buSzPct val="100000"/>
        <a:buChar char="•"/>
        <a:defRPr sz="3800">
          <a:solidFill>
            <a:srgbClr val="262626"/>
          </a:solidFill>
          <a:latin typeface="Century Gothic"/>
          <a:ea typeface="Century Gothic"/>
          <a:cs typeface="Century Gothic"/>
          <a:sym typeface="Century Gothic"/>
        </a:defRPr>
      </a:lvl9pPr>
    </p:bodyStyle>
    <p:otherStyle>
      <a:lvl1pPr algn="r">
        <a:defRPr sz="1600">
          <a:solidFill>
            <a:schemeClr val="tx1"/>
          </a:solidFill>
          <a:latin typeface="+mn-lt"/>
          <a:ea typeface="+mn-ea"/>
          <a:cs typeface="+mn-cs"/>
          <a:sym typeface="Century Gothic"/>
        </a:defRPr>
      </a:lvl1pPr>
      <a:lvl2pPr indent="457200" algn="r">
        <a:defRPr sz="1600">
          <a:solidFill>
            <a:schemeClr val="tx1"/>
          </a:solidFill>
          <a:latin typeface="+mn-lt"/>
          <a:ea typeface="+mn-ea"/>
          <a:cs typeface="+mn-cs"/>
          <a:sym typeface="Century Gothic"/>
        </a:defRPr>
      </a:lvl2pPr>
      <a:lvl3pPr indent="914400" algn="r">
        <a:defRPr sz="1600">
          <a:solidFill>
            <a:schemeClr val="tx1"/>
          </a:solidFill>
          <a:latin typeface="+mn-lt"/>
          <a:ea typeface="+mn-ea"/>
          <a:cs typeface="+mn-cs"/>
          <a:sym typeface="Century Gothic"/>
        </a:defRPr>
      </a:lvl3pPr>
      <a:lvl4pPr indent="1371600" algn="r">
        <a:defRPr sz="1600">
          <a:solidFill>
            <a:schemeClr val="tx1"/>
          </a:solidFill>
          <a:latin typeface="+mn-lt"/>
          <a:ea typeface="+mn-ea"/>
          <a:cs typeface="+mn-cs"/>
          <a:sym typeface="Century Gothic"/>
        </a:defRPr>
      </a:lvl4pPr>
      <a:lvl5pPr indent="1828800" algn="r">
        <a:defRPr sz="1600">
          <a:solidFill>
            <a:schemeClr val="tx1"/>
          </a:solidFill>
          <a:latin typeface="+mn-lt"/>
          <a:ea typeface="+mn-ea"/>
          <a:cs typeface="+mn-cs"/>
          <a:sym typeface="Century Gothic"/>
        </a:defRPr>
      </a:lvl5pPr>
      <a:lvl6pPr indent="2286000" algn="r">
        <a:defRPr sz="1600">
          <a:solidFill>
            <a:schemeClr val="tx1"/>
          </a:solidFill>
          <a:latin typeface="+mn-lt"/>
          <a:ea typeface="+mn-ea"/>
          <a:cs typeface="+mn-cs"/>
          <a:sym typeface="Century Gothic"/>
        </a:defRPr>
      </a:lvl6pPr>
      <a:lvl7pPr indent="2743200" algn="r">
        <a:defRPr sz="1600">
          <a:solidFill>
            <a:schemeClr val="tx1"/>
          </a:solidFill>
          <a:latin typeface="+mn-lt"/>
          <a:ea typeface="+mn-ea"/>
          <a:cs typeface="+mn-cs"/>
          <a:sym typeface="Century Gothic"/>
        </a:defRPr>
      </a:lvl7pPr>
      <a:lvl8pPr indent="3200400" algn="r">
        <a:defRPr sz="1600">
          <a:solidFill>
            <a:schemeClr val="tx1"/>
          </a:solidFill>
          <a:latin typeface="+mn-lt"/>
          <a:ea typeface="+mn-ea"/>
          <a:cs typeface="+mn-cs"/>
          <a:sym typeface="Century Gothic"/>
        </a:defRPr>
      </a:lvl8pPr>
      <a:lvl9pPr indent="3657600" algn="r">
        <a:defRPr sz="1600">
          <a:solidFill>
            <a:schemeClr val="tx1"/>
          </a:solidFill>
          <a:latin typeface="+mn-lt"/>
          <a:ea typeface="+mn-ea"/>
          <a:cs typeface="+mn-cs"/>
          <a:sym typeface="Century Gothic"/>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git-scm.com/download/win"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71"/>
          <p:cNvSpPr/>
          <p:nvPr/>
        </p:nvSpPr>
        <p:spPr>
          <a:xfrm>
            <a:off x="9464543" y="9144705"/>
            <a:ext cx="3276601"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1200">
                <a:solidFill>
                  <a:srgbClr val="424242"/>
                </a:solidFill>
              </a:defRPr>
            </a:lvl1pPr>
          </a:lstStyle>
          <a:p>
            <a:pPr lvl="0">
              <a:defRPr sz="1800">
                <a:solidFill>
                  <a:srgbClr val="000000"/>
                </a:solidFill>
              </a:defRPr>
            </a:pPr>
            <a:r>
              <a:rPr dirty="0">
                <a:solidFill>
                  <a:srgbClr val="424242"/>
                </a:solidFill>
                <a:latin typeface="나눔손글씨 펜" panose="03040600000000000000" pitchFamily="66" charset="-127"/>
                <a:ea typeface="나눔손글씨 펜" panose="03040600000000000000" pitchFamily="66" charset="-127"/>
              </a:rPr>
              <a:t> </a:t>
            </a:r>
            <a:r>
              <a:rPr lang="en-US" dirty="0">
                <a:solidFill>
                  <a:srgbClr val="000000"/>
                </a:solidFill>
                <a:latin typeface="나눔손글씨 펜" panose="03040600000000000000" pitchFamily="66" charset="-127"/>
                <a:ea typeface="나눔손글씨 펜" panose="03040600000000000000" pitchFamily="66" charset="-127"/>
              </a:rPr>
              <a:t>Fall </a:t>
            </a:r>
            <a:r>
              <a:rPr dirty="0">
                <a:solidFill>
                  <a:srgbClr val="424242"/>
                </a:solidFill>
                <a:latin typeface="나눔손글씨 펜" panose="03040600000000000000" pitchFamily="66" charset="-127"/>
                <a:ea typeface="나눔손글씨 펜" panose="03040600000000000000" pitchFamily="66" charset="-127"/>
              </a:rPr>
              <a:t>201</a:t>
            </a:r>
            <a:r>
              <a:rPr lang="en-US" altLang="ko-KR" dirty="0">
                <a:solidFill>
                  <a:srgbClr val="000000"/>
                </a:solidFill>
                <a:latin typeface="나눔손글씨 펜" panose="03040600000000000000" pitchFamily="66" charset="-127"/>
                <a:ea typeface="나눔손글씨 펜" panose="03040600000000000000" pitchFamily="66" charset="-127"/>
              </a:rPr>
              <a:t>8</a:t>
            </a:r>
            <a:endParaRPr dirty="0">
              <a:solidFill>
                <a:srgbClr val="424242"/>
              </a:solidFill>
              <a:latin typeface="나눔손글씨 펜" panose="03040600000000000000" pitchFamily="66" charset="-127"/>
              <a:ea typeface="나눔손글씨 펜" panose="03040600000000000000" pitchFamily="66" charset="-127"/>
            </a:endParaRPr>
          </a:p>
        </p:txBody>
      </p:sp>
      <p:sp>
        <p:nvSpPr>
          <p:cNvPr id="73" name="Shape 73"/>
          <p:cNvSpPr>
            <a:spLocks noGrp="1"/>
          </p:cNvSpPr>
          <p:nvPr>
            <p:ph type="body" idx="1"/>
          </p:nvPr>
        </p:nvSpPr>
        <p:spPr>
          <a:xfrm>
            <a:off x="909071" y="6865495"/>
            <a:ext cx="11216640" cy="1534184"/>
          </a:xfrm>
          <a:prstGeom prst="rect">
            <a:avLst/>
          </a:prstGeom>
        </p:spPr>
        <p:txBody>
          <a:bodyPr/>
          <a:lstStyle/>
          <a:p>
            <a:pPr lvl="0">
              <a:defRPr sz="1800">
                <a:solidFill>
                  <a:srgbClr val="000000"/>
                </a:solidFill>
              </a:defRPr>
            </a:pPr>
            <a:r>
              <a:rPr lang="en-US" sz="4000" dirty="0" err="1">
                <a:solidFill>
                  <a:srgbClr val="000000"/>
                </a:solidFill>
                <a:latin typeface="나눔고딕"/>
                <a:ea typeface="나눔고딕"/>
                <a:cs typeface="나눔고딕"/>
                <a:sym typeface="나눔고딕"/>
              </a:rPr>
              <a:t>YoonJoon</a:t>
            </a:r>
            <a:r>
              <a:rPr lang="en-US" sz="4000" dirty="0">
                <a:solidFill>
                  <a:srgbClr val="000000"/>
                </a:solidFill>
                <a:latin typeface="나눔고딕"/>
                <a:ea typeface="나눔고딕"/>
                <a:cs typeface="나눔고딕"/>
                <a:sym typeface="나눔고딕"/>
              </a:rPr>
              <a:t> Lee</a:t>
            </a:r>
            <a:endParaRPr lang="en-US" sz="4000" dirty="0">
              <a:latin typeface="나눔고딕"/>
              <a:ea typeface="나눔고딕"/>
              <a:cs typeface="나눔고딕"/>
              <a:sym typeface="나눔고딕"/>
            </a:endParaRPr>
          </a:p>
          <a:p>
            <a:pPr lvl="0">
              <a:defRPr sz="1800">
                <a:solidFill>
                  <a:srgbClr val="000000"/>
                </a:solidFill>
              </a:defRPr>
            </a:pPr>
            <a:r>
              <a:rPr lang="en-US" sz="4200" dirty="0" err="1">
                <a:solidFill>
                  <a:srgbClr val="424242"/>
                </a:solidFill>
                <a:latin typeface="나눔고딕"/>
                <a:ea typeface="나눔고딕"/>
                <a:cs typeface="나눔고딕"/>
                <a:sym typeface="나눔고딕"/>
              </a:rPr>
              <a:t>SoC</a:t>
            </a:r>
            <a:r>
              <a:rPr sz="4200" dirty="0">
                <a:solidFill>
                  <a:srgbClr val="424242"/>
                </a:solidFill>
                <a:latin typeface="나눔고딕"/>
                <a:ea typeface="나눔고딕"/>
                <a:cs typeface="나눔고딕"/>
                <a:sym typeface="나눔고딕"/>
              </a:rPr>
              <a:t> KAIST</a:t>
            </a:r>
          </a:p>
        </p:txBody>
      </p:sp>
      <p:sp>
        <p:nvSpPr>
          <p:cNvPr id="9" name="TextBox 8">
            <a:extLst>
              <a:ext uri="{FF2B5EF4-FFF2-40B4-BE49-F238E27FC236}">
                <a16:creationId xmlns:a16="http://schemas.microsoft.com/office/drawing/2014/main" id="{DA4692A2-592A-3C42-94AB-A441F0486A42}"/>
              </a:ext>
            </a:extLst>
          </p:cNvPr>
          <p:cNvSpPr txBox="1"/>
          <p:nvPr/>
        </p:nvSpPr>
        <p:spPr>
          <a:xfrm>
            <a:off x="-22223" y="15389"/>
            <a:ext cx="187871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altLang="ko-KR" sz="1800" dirty="0">
                <a:latin typeface="나눔고딕OTF"/>
              </a:rPr>
              <a:t>Getting Started &gt;</a:t>
            </a:r>
            <a:endParaRPr kumimoji="0" lang="ko-KR" altLang="en-US" sz="1800" b="0" u="none" strike="noStrike" cap="none" spc="0" normalizeH="0" baseline="0" dirty="0">
              <a:ln>
                <a:noFill/>
              </a:ln>
              <a:solidFill>
                <a:srgbClr val="FFFFFF"/>
              </a:solidFill>
              <a:effectLst/>
              <a:uFillTx/>
              <a:latin typeface="나눔고딕OTF"/>
              <a:sym typeface="American Typewriter"/>
            </a:endParaRPr>
          </a:p>
        </p:txBody>
      </p:sp>
      <p:pic>
        <p:nvPicPr>
          <p:cNvPr id="3" name="Picture 2">
            <a:extLst>
              <a:ext uri="{FF2B5EF4-FFF2-40B4-BE49-F238E27FC236}">
                <a16:creationId xmlns:a16="http://schemas.microsoft.com/office/drawing/2014/main" id="{12B1F75B-9E66-A14A-839B-B25D96364D6B}"/>
              </a:ext>
            </a:extLst>
          </p:cNvPr>
          <p:cNvPicPr>
            <a:picLocks noChangeAspect="1"/>
          </p:cNvPicPr>
          <p:nvPr/>
        </p:nvPicPr>
        <p:blipFill>
          <a:blip r:embed="rId2"/>
          <a:stretch>
            <a:fillRect/>
          </a:stretch>
        </p:blipFill>
        <p:spPr>
          <a:xfrm>
            <a:off x="3616273" y="2156082"/>
            <a:ext cx="5802235" cy="2400925"/>
          </a:xfrm>
          <a:prstGeom prst="rect">
            <a:avLst/>
          </a:prstGeom>
        </p:spPr>
      </p:pic>
      <p:sp>
        <p:nvSpPr>
          <p:cNvPr id="5" name="TextBox 4">
            <a:extLst>
              <a:ext uri="{FF2B5EF4-FFF2-40B4-BE49-F238E27FC236}">
                <a16:creationId xmlns:a16="http://schemas.microsoft.com/office/drawing/2014/main" id="{678F0932-F75C-FF4D-A420-4C99011CA339}"/>
              </a:ext>
            </a:extLst>
          </p:cNvPr>
          <p:cNvSpPr txBox="1"/>
          <p:nvPr/>
        </p:nvSpPr>
        <p:spPr>
          <a:xfrm>
            <a:off x="1619415" y="5648545"/>
            <a:ext cx="979595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rtl="0" latinLnBrk="1" hangingPunct="0"/>
            <a:r>
              <a:rPr lang="en-US" sz="2400" dirty="0">
                <a:solidFill>
                  <a:schemeClr val="bg1"/>
                </a:solidFill>
                <a:latin typeface="Nanum Gothic" panose="020D0604000000000000" pitchFamily="34" charset="-127"/>
                <a:ea typeface="Nanum Gothic" panose="020D0604000000000000" pitchFamily="34" charset="-127"/>
              </a:rPr>
              <a:t> Pro Git(https://git-</a:t>
            </a:r>
            <a:r>
              <a:rPr lang="en-US" sz="2400" dirty="0" err="1">
                <a:solidFill>
                  <a:schemeClr val="bg1"/>
                </a:solidFill>
                <a:latin typeface="Nanum Gothic" panose="020D0604000000000000" pitchFamily="34" charset="-127"/>
                <a:ea typeface="Nanum Gothic" panose="020D0604000000000000" pitchFamily="34" charset="-127"/>
              </a:rPr>
              <a:t>scm.com</a:t>
            </a:r>
            <a:r>
              <a:rPr lang="en-US" sz="2400" dirty="0">
                <a:solidFill>
                  <a:schemeClr val="bg1"/>
                </a:solidFill>
                <a:latin typeface="Nanum Gothic" panose="020D0604000000000000" pitchFamily="34" charset="-127"/>
                <a:ea typeface="Nanum Gothic" panose="020D0604000000000000" pitchFamily="34" charset="-127"/>
              </a:rPr>
              <a:t>/book/</a:t>
            </a:r>
            <a:r>
              <a:rPr lang="en-US" sz="2400" dirty="0" err="1">
                <a:solidFill>
                  <a:schemeClr val="bg1"/>
                </a:solidFill>
                <a:latin typeface="Nanum Gothic" panose="020D0604000000000000" pitchFamily="34" charset="-127"/>
                <a:ea typeface="Nanum Gothic" panose="020D0604000000000000" pitchFamily="34" charset="-127"/>
              </a:rPr>
              <a:t>ko</a:t>
            </a:r>
            <a:r>
              <a:rPr lang="en-US" sz="2400" dirty="0">
                <a:solidFill>
                  <a:schemeClr val="bg1"/>
                </a:solidFill>
                <a:latin typeface="Nanum Gothic" panose="020D0604000000000000" pitchFamily="34" charset="-127"/>
                <a:ea typeface="Nanum Gothic" panose="020D0604000000000000" pitchFamily="34" charset="-127"/>
              </a:rPr>
              <a:t>/v2/)</a:t>
            </a:r>
            <a:r>
              <a:rPr lang="ko-KR" altLang="en-US" sz="2400" dirty="0" err="1">
                <a:solidFill>
                  <a:schemeClr val="bg1"/>
                </a:solidFill>
                <a:latin typeface="Nanum Gothic" panose="020D0604000000000000" pitchFamily="34" charset="-127"/>
                <a:ea typeface="Nanum Gothic" panose="020D0604000000000000" pitchFamily="34" charset="-127"/>
              </a:rPr>
              <a:t>를</a:t>
            </a:r>
            <a:r>
              <a:rPr lang="ko-KR" altLang="en-US" sz="2400" dirty="0">
                <a:solidFill>
                  <a:schemeClr val="bg1"/>
                </a:solidFill>
                <a:latin typeface="Nanum Gothic" panose="020D0604000000000000" pitchFamily="34" charset="-127"/>
                <a:ea typeface="Nanum Gothic" panose="020D0604000000000000" pitchFamily="34" charset="-127"/>
              </a:rPr>
              <a:t> 바탕으로 작성하였습니다</a:t>
            </a:r>
            <a:r>
              <a:rPr lang="en-US" altLang="ko-KR" sz="2400" dirty="0">
                <a:solidFill>
                  <a:schemeClr val="bg1"/>
                </a:solidFill>
                <a:latin typeface="Nanum Gothic" panose="020D0604000000000000" pitchFamily="34" charset="-127"/>
                <a:ea typeface="Nanum Gothic" panose="020D0604000000000000" pitchFamily="34" charset="-127"/>
              </a:rPr>
              <a:t>.</a:t>
            </a:r>
            <a:endParaRPr kumimoji="0" lang="en-US" sz="2400" b="0"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D105C-3CA4-AD45-952B-0E64057E7F7A}"/>
              </a:ext>
            </a:extLst>
          </p:cNvPr>
          <p:cNvSpPr>
            <a:spLocks noGrp="1"/>
          </p:cNvSpPr>
          <p:nvPr>
            <p:ph type="title"/>
          </p:nvPr>
        </p:nvSpPr>
        <p:spPr/>
        <p:txBody>
          <a:bodyPr>
            <a:normAutofit/>
          </a:bodyPr>
          <a:lstStyle/>
          <a:p>
            <a:r>
              <a:rPr lang="en-US" b="1" dirty="0"/>
              <a:t>A Short History of Git</a:t>
            </a:r>
            <a:endParaRPr lang="en-US" dirty="0"/>
          </a:p>
        </p:txBody>
      </p:sp>
      <p:sp>
        <p:nvSpPr>
          <p:cNvPr id="3" name="Content Placeholder 2">
            <a:extLst>
              <a:ext uri="{FF2B5EF4-FFF2-40B4-BE49-F238E27FC236}">
                <a16:creationId xmlns:a16="http://schemas.microsoft.com/office/drawing/2014/main" id="{1870B1D0-6F64-1942-91B3-A49F15CD0A41}"/>
              </a:ext>
            </a:extLst>
          </p:cNvPr>
          <p:cNvSpPr>
            <a:spLocks noGrp="1"/>
          </p:cNvSpPr>
          <p:nvPr>
            <p:ph idx="1"/>
          </p:nvPr>
        </p:nvSpPr>
        <p:spPr/>
        <p:txBody>
          <a:bodyPr/>
          <a:lstStyle/>
          <a:p>
            <a:pPr marL="571500" indent="-571500">
              <a:buFont typeface="Arial" panose="020B0604020202020204" pitchFamily="34" charset="0"/>
              <a:buChar char="•"/>
            </a:pPr>
            <a:r>
              <a:rPr lang="en-US" dirty="0"/>
              <a:t>In 2002, the Linux kernel project began using a proprietary DVCS called </a:t>
            </a:r>
            <a:r>
              <a:rPr lang="en-US" dirty="0" err="1"/>
              <a:t>BitKeeper</a:t>
            </a:r>
            <a:r>
              <a:rPr lang="en-US" dirty="0"/>
              <a:t>.</a:t>
            </a:r>
          </a:p>
          <a:p>
            <a:pPr marL="571500" indent="-571500">
              <a:buFont typeface="Arial" panose="020B0604020202020204" pitchFamily="34" charset="0"/>
              <a:buChar char="•"/>
            </a:pPr>
            <a:r>
              <a:rPr lang="en-US" dirty="0"/>
              <a:t>In 2005, the tool’s free-of-charge status was revoked.</a:t>
            </a:r>
          </a:p>
          <a:p>
            <a:pPr marL="571500" indent="-571500">
              <a:buFont typeface="Arial" panose="020B0604020202020204" pitchFamily="34" charset="0"/>
              <a:buChar char="•"/>
            </a:pPr>
            <a:r>
              <a:rPr lang="en-US" dirty="0"/>
              <a:t>This prompted the Linux development community to develop their own tool based on some of the lessons they learned while using </a:t>
            </a:r>
            <a:r>
              <a:rPr lang="en-US" dirty="0" err="1"/>
              <a:t>BitKeeper</a:t>
            </a:r>
            <a:r>
              <a:rPr lang="en-US" dirty="0"/>
              <a:t>.</a:t>
            </a:r>
          </a:p>
          <a:p>
            <a:pPr marL="571500" indent="-571500">
              <a:buFont typeface="Arial" panose="020B0604020202020204" pitchFamily="34" charset="0"/>
              <a:buChar char="•"/>
            </a:pPr>
            <a:r>
              <a:rPr lang="en-US" dirty="0"/>
              <a:t>Since its birth in 2005, Git has evolved and matured to be easy to use and yet retain these initial qualities. </a:t>
            </a:r>
          </a:p>
        </p:txBody>
      </p:sp>
      <p:sp>
        <p:nvSpPr>
          <p:cNvPr id="4" name="TextBox 3">
            <a:extLst>
              <a:ext uri="{FF2B5EF4-FFF2-40B4-BE49-F238E27FC236}">
                <a16:creationId xmlns:a16="http://schemas.microsoft.com/office/drawing/2014/main" id="{C915173F-D2EE-9642-9DB1-F8D494C70C38}"/>
              </a:ext>
            </a:extLst>
          </p:cNvPr>
          <p:cNvSpPr txBox="1"/>
          <p:nvPr/>
        </p:nvSpPr>
        <p:spPr>
          <a:xfrm>
            <a:off x="-22223" y="15389"/>
            <a:ext cx="3706143"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altLang="ko-KR" sz="1800" dirty="0">
                <a:latin typeface="나눔고딕OTF"/>
              </a:rPr>
              <a:t>Getting Started &gt; </a:t>
            </a:r>
            <a:r>
              <a:rPr lang="en-US" altLang="ko-KR" sz="1800" i="1" dirty="0">
                <a:latin typeface="나눔고딕OTF"/>
              </a:rPr>
              <a:t>A Short History</a:t>
            </a:r>
            <a:r>
              <a:rPr lang="en-US" altLang="ko-KR" sz="1800" dirty="0">
                <a:latin typeface="나눔고딕OTF"/>
              </a:rPr>
              <a:t> &gt;</a:t>
            </a:r>
            <a:endParaRPr kumimoji="0" lang="ko-KR" altLang="en-US" sz="1800" b="0"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3920992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2F4CC-5FDD-D54B-9AA9-9F9929F80CB8}"/>
              </a:ext>
            </a:extLst>
          </p:cNvPr>
          <p:cNvSpPr>
            <a:spLocks noGrp="1"/>
          </p:cNvSpPr>
          <p:nvPr>
            <p:ph type="title"/>
          </p:nvPr>
        </p:nvSpPr>
        <p:spPr/>
        <p:txBody>
          <a:bodyPr/>
          <a:lstStyle/>
          <a:p>
            <a:r>
              <a:rPr lang="en-US" dirty="0"/>
              <a:t>Goals of Git</a:t>
            </a:r>
          </a:p>
        </p:txBody>
      </p:sp>
      <p:sp>
        <p:nvSpPr>
          <p:cNvPr id="3" name="Content Placeholder 2">
            <a:extLst>
              <a:ext uri="{FF2B5EF4-FFF2-40B4-BE49-F238E27FC236}">
                <a16:creationId xmlns:a16="http://schemas.microsoft.com/office/drawing/2014/main" id="{98E6FB71-1D0D-0143-AC41-053565DA82BB}"/>
              </a:ext>
            </a:extLst>
          </p:cNvPr>
          <p:cNvSpPr>
            <a:spLocks noGrp="1"/>
          </p:cNvSpPr>
          <p:nvPr>
            <p:ph idx="1"/>
          </p:nvPr>
        </p:nvSpPr>
        <p:spPr/>
        <p:txBody>
          <a:bodyPr/>
          <a:lstStyle/>
          <a:p>
            <a:r>
              <a:rPr lang="en-US" dirty="0"/>
              <a:t>Goals of the new system:</a:t>
            </a:r>
          </a:p>
          <a:p>
            <a:pPr lvl="2"/>
            <a:r>
              <a:rPr lang="en-US" dirty="0"/>
              <a:t>Speed</a:t>
            </a:r>
          </a:p>
          <a:p>
            <a:pPr lvl="2"/>
            <a:r>
              <a:rPr lang="en-US" dirty="0"/>
              <a:t>Simple design</a:t>
            </a:r>
          </a:p>
          <a:p>
            <a:pPr lvl="2"/>
            <a:r>
              <a:rPr lang="en-US" dirty="0"/>
              <a:t>Strong support for non-linear development (thousands of parallel branches)</a:t>
            </a:r>
          </a:p>
          <a:p>
            <a:pPr lvl="2"/>
            <a:r>
              <a:rPr lang="en-US" dirty="0"/>
              <a:t>Fully distributed</a:t>
            </a:r>
          </a:p>
          <a:p>
            <a:pPr lvl="2"/>
            <a:r>
              <a:rPr lang="en-US" dirty="0"/>
              <a:t>Able to handle large projects like the Linux kernel efficiently (speed and data size)</a:t>
            </a:r>
          </a:p>
        </p:txBody>
      </p:sp>
      <p:sp>
        <p:nvSpPr>
          <p:cNvPr id="4" name="TextBox 3">
            <a:extLst>
              <a:ext uri="{FF2B5EF4-FFF2-40B4-BE49-F238E27FC236}">
                <a16:creationId xmlns:a16="http://schemas.microsoft.com/office/drawing/2014/main" id="{F8F151D9-2ED5-C74E-9B58-A33A4C4FD841}"/>
              </a:ext>
            </a:extLst>
          </p:cNvPr>
          <p:cNvSpPr txBox="1"/>
          <p:nvPr/>
        </p:nvSpPr>
        <p:spPr>
          <a:xfrm>
            <a:off x="-22223" y="15389"/>
            <a:ext cx="3706143"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altLang="ko-KR" sz="1800" dirty="0">
                <a:latin typeface="나눔고딕OTF"/>
              </a:rPr>
              <a:t>Getting Started &gt; </a:t>
            </a:r>
            <a:r>
              <a:rPr lang="en-US" altLang="ko-KR" sz="1800" i="1" dirty="0">
                <a:latin typeface="나눔고딕OTF"/>
              </a:rPr>
              <a:t>A Short History</a:t>
            </a:r>
            <a:r>
              <a:rPr lang="en-US" altLang="ko-KR" sz="1800" dirty="0">
                <a:latin typeface="나눔고딕OTF"/>
              </a:rPr>
              <a:t> &gt;</a:t>
            </a:r>
            <a:endParaRPr kumimoji="0" lang="ko-KR" altLang="en-US" sz="1800" b="0"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1181760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3A076-6AB0-4A45-BD65-7390F2F7E180}"/>
              </a:ext>
            </a:extLst>
          </p:cNvPr>
          <p:cNvSpPr>
            <a:spLocks noGrp="1"/>
          </p:cNvSpPr>
          <p:nvPr>
            <p:ph type="title"/>
          </p:nvPr>
        </p:nvSpPr>
        <p:spPr/>
        <p:txBody>
          <a:bodyPr/>
          <a:lstStyle/>
          <a:p>
            <a:r>
              <a:rPr lang="en-US" b="1" dirty="0"/>
              <a:t>Git Basics</a:t>
            </a:r>
          </a:p>
        </p:txBody>
      </p:sp>
      <p:sp>
        <p:nvSpPr>
          <p:cNvPr id="3" name="Content Placeholder 2">
            <a:extLst>
              <a:ext uri="{FF2B5EF4-FFF2-40B4-BE49-F238E27FC236}">
                <a16:creationId xmlns:a16="http://schemas.microsoft.com/office/drawing/2014/main" id="{67846AEE-F4E9-C046-9386-00DE5DAE1C18}"/>
              </a:ext>
            </a:extLst>
          </p:cNvPr>
          <p:cNvSpPr>
            <a:spLocks noGrp="1"/>
          </p:cNvSpPr>
          <p:nvPr>
            <p:ph idx="1"/>
          </p:nvPr>
        </p:nvSpPr>
        <p:spPr/>
        <p:txBody>
          <a:bodyPr/>
          <a:lstStyle/>
          <a:p>
            <a:pPr marL="571500" indent="-571500">
              <a:buFont typeface="Arial" panose="020B0604020202020204" pitchFamily="34" charset="0"/>
              <a:buChar char="•"/>
            </a:pPr>
            <a:r>
              <a:rPr lang="en-US" dirty="0"/>
              <a:t>A nutshell?</a:t>
            </a:r>
          </a:p>
          <a:p>
            <a:endParaRPr lang="en-US" dirty="0"/>
          </a:p>
          <a:p>
            <a:pPr marL="571500" indent="-571500">
              <a:buFont typeface="Arial" panose="020B0604020202020204" pitchFamily="34" charset="0"/>
              <a:buChar char="•"/>
            </a:pPr>
            <a:r>
              <a:rPr lang="en-US" dirty="0"/>
              <a:t>Try to clear your mind of the things you may know about other VCSs, such as CVS, Subversion or Perforce</a:t>
            </a:r>
          </a:p>
          <a:p>
            <a:pPr marL="571500" indent="-57150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4DE197EB-2614-6D4B-9307-451E767C3381}"/>
              </a:ext>
            </a:extLst>
          </p:cNvPr>
          <p:cNvSpPr txBox="1"/>
          <p:nvPr/>
        </p:nvSpPr>
        <p:spPr>
          <a:xfrm>
            <a:off x="-22223" y="15389"/>
            <a:ext cx="312745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altLang="ko-KR" sz="1800" dirty="0">
                <a:latin typeface="나눔고딕OTF"/>
              </a:rPr>
              <a:t>Getting Started &gt; </a:t>
            </a:r>
            <a:r>
              <a:rPr lang="en-US" altLang="ko-KR" sz="1800" i="1" dirty="0">
                <a:latin typeface="나눔고딕OTF"/>
              </a:rPr>
              <a:t>Git Basics</a:t>
            </a:r>
            <a:r>
              <a:rPr lang="en-US" altLang="ko-KR" sz="1800" dirty="0">
                <a:latin typeface="나눔고딕OTF"/>
              </a:rPr>
              <a:t> &gt;</a:t>
            </a:r>
            <a:endParaRPr kumimoji="0" lang="ko-KR" altLang="en-US" sz="1800" b="0"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3296705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6B1F8-D7EB-E049-9845-167BAE452AA5}"/>
              </a:ext>
            </a:extLst>
          </p:cNvPr>
          <p:cNvSpPr>
            <a:spLocks noGrp="1"/>
          </p:cNvSpPr>
          <p:nvPr>
            <p:ph type="title"/>
          </p:nvPr>
        </p:nvSpPr>
        <p:spPr/>
        <p:txBody>
          <a:bodyPr>
            <a:normAutofit/>
          </a:bodyPr>
          <a:lstStyle/>
          <a:p>
            <a:r>
              <a:rPr lang="en-US" dirty="0"/>
              <a:t>Snapshots, Not Differences</a:t>
            </a:r>
          </a:p>
        </p:txBody>
      </p:sp>
      <p:sp>
        <p:nvSpPr>
          <p:cNvPr id="3" name="Content Placeholder 2">
            <a:extLst>
              <a:ext uri="{FF2B5EF4-FFF2-40B4-BE49-F238E27FC236}">
                <a16:creationId xmlns:a16="http://schemas.microsoft.com/office/drawing/2014/main" id="{B5DA2A9D-4DFF-A24E-8F1E-68B87807A585}"/>
              </a:ext>
            </a:extLst>
          </p:cNvPr>
          <p:cNvSpPr>
            <a:spLocks noGrp="1"/>
          </p:cNvSpPr>
          <p:nvPr>
            <p:ph idx="1"/>
          </p:nvPr>
        </p:nvSpPr>
        <p:spPr>
          <a:xfrm>
            <a:off x="650239" y="2255518"/>
            <a:ext cx="11704322" cy="2976049"/>
          </a:xfrm>
        </p:spPr>
        <p:txBody>
          <a:bodyPr>
            <a:normAutofit/>
          </a:bodyPr>
          <a:lstStyle/>
          <a:p>
            <a:r>
              <a:rPr lang="en-US" sz="3600" dirty="0"/>
              <a:t>The other systems such as CVS, Subversion, Perforce, Bazaar, and so on think of the information they store as a set of files and the changes made to each file over time (this is commonly described as </a:t>
            </a:r>
            <a:r>
              <a:rPr lang="en-US" sz="3600" b="1" i="1" dirty="0"/>
              <a:t>delta-</a:t>
            </a:r>
            <a:r>
              <a:rPr lang="en-US" sz="3600" b="1" i="1" dirty="0" err="1"/>
              <a:t>based</a:t>
            </a:r>
            <a:r>
              <a:rPr lang="en-US" sz="3600" dirty="0" err="1"/>
              <a:t>version</a:t>
            </a:r>
            <a:r>
              <a:rPr lang="en-US" sz="3600" dirty="0"/>
              <a:t> control).</a:t>
            </a:r>
          </a:p>
        </p:txBody>
      </p:sp>
      <p:pic>
        <p:nvPicPr>
          <p:cNvPr id="4" name="Picture 3">
            <a:extLst>
              <a:ext uri="{FF2B5EF4-FFF2-40B4-BE49-F238E27FC236}">
                <a16:creationId xmlns:a16="http://schemas.microsoft.com/office/drawing/2014/main" id="{BFB22830-AE3A-D349-9BF4-3784798F0FDD}"/>
              </a:ext>
            </a:extLst>
          </p:cNvPr>
          <p:cNvPicPr>
            <a:picLocks noChangeAspect="1"/>
          </p:cNvPicPr>
          <p:nvPr/>
        </p:nvPicPr>
        <p:blipFill>
          <a:blip r:embed="rId2"/>
          <a:stretch>
            <a:fillRect/>
          </a:stretch>
        </p:blipFill>
        <p:spPr>
          <a:xfrm>
            <a:off x="2111733" y="5496504"/>
            <a:ext cx="8781334" cy="3402767"/>
          </a:xfrm>
          <a:prstGeom prst="rect">
            <a:avLst/>
          </a:prstGeom>
        </p:spPr>
      </p:pic>
      <p:sp>
        <p:nvSpPr>
          <p:cNvPr id="5" name="TextBox 4">
            <a:extLst>
              <a:ext uri="{FF2B5EF4-FFF2-40B4-BE49-F238E27FC236}">
                <a16:creationId xmlns:a16="http://schemas.microsoft.com/office/drawing/2014/main" id="{573CFBFE-1E54-524C-AEDA-9CE2875B7AF0}"/>
              </a:ext>
            </a:extLst>
          </p:cNvPr>
          <p:cNvSpPr txBox="1"/>
          <p:nvPr/>
        </p:nvSpPr>
        <p:spPr>
          <a:xfrm>
            <a:off x="-22223" y="15389"/>
            <a:ext cx="312745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altLang="ko-KR" sz="1800" dirty="0">
                <a:latin typeface="나눔고딕OTF"/>
              </a:rPr>
              <a:t>Getting Started &gt; </a:t>
            </a:r>
            <a:r>
              <a:rPr lang="en-US" altLang="ko-KR" sz="1800" i="1" dirty="0">
                <a:latin typeface="나눔고딕OTF"/>
              </a:rPr>
              <a:t>Git Basics</a:t>
            </a:r>
            <a:r>
              <a:rPr lang="en-US" altLang="ko-KR" sz="1800" dirty="0">
                <a:latin typeface="나눔고딕OTF"/>
              </a:rPr>
              <a:t> &gt;</a:t>
            </a:r>
            <a:endParaRPr kumimoji="0" lang="ko-KR" altLang="en-US" sz="1800" b="0"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785862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AA674E-5BFC-4D44-8FAE-C9B7E1D48FF3}"/>
              </a:ext>
            </a:extLst>
          </p:cNvPr>
          <p:cNvSpPr>
            <a:spLocks noGrp="1"/>
          </p:cNvSpPr>
          <p:nvPr>
            <p:ph idx="1"/>
          </p:nvPr>
        </p:nvSpPr>
        <p:spPr>
          <a:xfrm>
            <a:off x="650239" y="794480"/>
            <a:ext cx="11704322" cy="4931764"/>
          </a:xfrm>
        </p:spPr>
        <p:txBody>
          <a:bodyPr>
            <a:normAutofit/>
          </a:bodyPr>
          <a:lstStyle/>
          <a:p>
            <a:pPr marL="571500" indent="-571500">
              <a:buFont typeface="Arial" panose="020B0604020202020204" pitchFamily="34" charset="0"/>
              <a:buChar char="•"/>
            </a:pPr>
            <a:r>
              <a:rPr lang="en-US" sz="3600" dirty="0"/>
              <a:t>Git thinks of its data more like a series of snapshots of a miniature filesystem. </a:t>
            </a:r>
          </a:p>
          <a:p>
            <a:pPr marL="571500" indent="-571500">
              <a:buFont typeface="Arial" panose="020B0604020202020204" pitchFamily="34" charset="0"/>
              <a:buChar char="•"/>
            </a:pPr>
            <a:r>
              <a:rPr lang="en-US" sz="3600" dirty="0"/>
              <a:t>Every time you commit, or save the state of your project, Git basically takes a picture of what all your files look like at that moment and stores a reference to that snapshot. </a:t>
            </a:r>
          </a:p>
          <a:p>
            <a:pPr marL="571500" indent="-571500">
              <a:buFont typeface="Arial" panose="020B0604020202020204" pitchFamily="34" charset="0"/>
              <a:buChar char="•"/>
            </a:pPr>
            <a:r>
              <a:rPr lang="en-US" sz="3600" dirty="0"/>
              <a:t>Git thinks about its data more like a </a:t>
            </a:r>
            <a:r>
              <a:rPr lang="en-US" sz="3600" b="1" dirty="0"/>
              <a:t>stream of snapshots</a:t>
            </a:r>
            <a:r>
              <a:rPr lang="en-US" sz="3600" dirty="0"/>
              <a:t>.</a:t>
            </a:r>
          </a:p>
        </p:txBody>
      </p:sp>
      <p:pic>
        <p:nvPicPr>
          <p:cNvPr id="4" name="Picture 3">
            <a:extLst>
              <a:ext uri="{FF2B5EF4-FFF2-40B4-BE49-F238E27FC236}">
                <a16:creationId xmlns:a16="http://schemas.microsoft.com/office/drawing/2014/main" id="{8959475E-5280-4F4D-A63E-E2DD3AF2F64E}"/>
              </a:ext>
            </a:extLst>
          </p:cNvPr>
          <p:cNvPicPr>
            <a:picLocks noChangeAspect="1"/>
          </p:cNvPicPr>
          <p:nvPr/>
        </p:nvPicPr>
        <p:blipFill>
          <a:blip r:embed="rId2"/>
          <a:stretch>
            <a:fillRect/>
          </a:stretch>
        </p:blipFill>
        <p:spPr>
          <a:xfrm>
            <a:off x="2221218" y="5726244"/>
            <a:ext cx="8562363" cy="3253698"/>
          </a:xfrm>
          <a:prstGeom prst="rect">
            <a:avLst/>
          </a:prstGeom>
        </p:spPr>
      </p:pic>
      <p:sp>
        <p:nvSpPr>
          <p:cNvPr id="5" name="TextBox 4">
            <a:extLst>
              <a:ext uri="{FF2B5EF4-FFF2-40B4-BE49-F238E27FC236}">
                <a16:creationId xmlns:a16="http://schemas.microsoft.com/office/drawing/2014/main" id="{B44B6EB5-AD7E-AA42-B352-4C8F2EEDC2BD}"/>
              </a:ext>
            </a:extLst>
          </p:cNvPr>
          <p:cNvSpPr txBox="1"/>
          <p:nvPr/>
        </p:nvSpPr>
        <p:spPr>
          <a:xfrm>
            <a:off x="-22223" y="15389"/>
            <a:ext cx="312745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altLang="ko-KR" sz="1800" dirty="0">
                <a:latin typeface="나눔고딕OTF"/>
              </a:rPr>
              <a:t>Getting Started &gt; </a:t>
            </a:r>
            <a:r>
              <a:rPr lang="en-US" altLang="ko-KR" sz="1800" i="1" dirty="0">
                <a:latin typeface="나눔고딕OTF"/>
              </a:rPr>
              <a:t>Git Basics</a:t>
            </a:r>
            <a:r>
              <a:rPr lang="en-US" altLang="ko-KR" sz="1800" dirty="0">
                <a:latin typeface="나눔고딕OTF"/>
              </a:rPr>
              <a:t> &gt;</a:t>
            </a:r>
            <a:endParaRPr kumimoji="0" lang="ko-KR" altLang="en-US" sz="1800" b="0"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1936256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91B36-B21C-9546-9137-27E523CAE4D2}"/>
              </a:ext>
            </a:extLst>
          </p:cNvPr>
          <p:cNvSpPr>
            <a:spLocks noGrp="1"/>
          </p:cNvSpPr>
          <p:nvPr>
            <p:ph type="title"/>
          </p:nvPr>
        </p:nvSpPr>
        <p:spPr/>
        <p:txBody>
          <a:bodyPr>
            <a:normAutofit/>
          </a:bodyPr>
          <a:lstStyle/>
          <a:p>
            <a:r>
              <a:rPr lang="en-US" dirty="0"/>
              <a:t>Nearly Every Operation Is Local</a:t>
            </a:r>
          </a:p>
        </p:txBody>
      </p:sp>
      <p:sp>
        <p:nvSpPr>
          <p:cNvPr id="3" name="Content Placeholder 2">
            <a:extLst>
              <a:ext uri="{FF2B5EF4-FFF2-40B4-BE49-F238E27FC236}">
                <a16:creationId xmlns:a16="http://schemas.microsoft.com/office/drawing/2014/main" id="{69644788-81F4-5442-9B64-C50FCFA49E37}"/>
              </a:ext>
            </a:extLst>
          </p:cNvPr>
          <p:cNvSpPr>
            <a:spLocks noGrp="1"/>
          </p:cNvSpPr>
          <p:nvPr>
            <p:ph idx="1"/>
          </p:nvPr>
        </p:nvSpPr>
        <p:spPr/>
        <p:txBody>
          <a:bodyPr/>
          <a:lstStyle/>
          <a:p>
            <a:pPr marL="571500" indent="-571500">
              <a:buFont typeface="Arial" panose="020B0604020202020204" pitchFamily="34" charset="0"/>
              <a:buChar char="•"/>
            </a:pPr>
            <a:r>
              <a:rPr lang="en-US" dirty="0"/>
              <a:t>Most operations in Git need only local files and resources to operate — generally no information is needed from another computer on your network.</a:t>
            </a:r>
          </a:p>
          <a:p>
            <a:pPr marL="571500" indent="-571500">
              <a:buFont typeface="Arial" panose="020B0604020202020204" pitchFamily="34" charset="0"/>
              <a:buChar char="•"/>
            </a:pPr>
            <a:r>
              <a:rPr lang="en-US" dirty="0"/>
              <a:t>There is very little you can’t do if you’re offline or off VPN.</a:t>
            </a:r>
          </a:p>
        </p:txBody>
      </p:sp>
      <p:sp>
        <p:nvSpPr>
          <p:cNvPr id="4" name="TextBox 3">
            <a:extLst>
              <a:ext uri="{FF2B5EF4-FFF2-40B4-BE49-F238E27FC236}">
                <a16:creationId xmlns:a16="http://schemas.microsoft.com/office/drawing/2014/main" id="{3CC75080-C52F-744D-BDAE-31C4150DEFB3}"/>
              </a:ext>
            </a:extLst>
          </p:cNvPr>
          <p:cNvSpPr txBox="1"/>
          <p:nvPr/>
        </p:nvSpPr>
        <p:spPr>
          <a:xfrm>
            <a:off x="-22223" y="15389"/>
            <a:ext cx="312745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altLang="ko-KR" sz="1800" dirty="0">
                <a:latin typeface="나눔고딕OTF"/>
              </a:rPr>
              <a:t>Getting Started &gt; </a:t>
            </a:r>
            <a:r>
              <a:rPr lang="en-US" altLang="ko-KR" sz="1800" i="1" dirty="0">
                <a:latin typeface="나눔고딕OTF"/>
              </a:rPr>
              <a:t>Git Basics</a:t>
            </a:r>
            <a:r>
              <a:rPr lang="en-US" altLang="ko-KR" sz="1800" dirty="0">
                <a:latin typeface="나눔고딕OTF"/>
              </a:rPr>
              <a:t> &gt;</a:t>
            </a:r>
            <a:endParaRPr kumimoji="0" lang="ko-KR" altLang="en-US" sz="1800" b="0"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2523382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429E1-9BD2-D748-B273-078123BBB5AB}"/>
              </a:ext>
            </a:extLst>
          </p:cNvPr>
          <p:cNvSpPr>
            <a:spLocks noGrp="1"/>
          </p:cNvSpPr>
          <p:nvPr>
            <p:ph type="title"/>
          </p:nvPr>
        </p:nvSpPr>
        <p:spPr/>
        <p:txBody>
          <a:bodyPr>
            <a:normAutofit/>
          </a:bodyPr>
          <a:lstStyle/>
          <a:p>
            <a:r>
              <a:rPr lang="en-US" dirty="0"/>
              <a:t>Git Has Integrity</a:t>
            </a:r>
          </a:p>
        </p:txBody>
      </p:sp>
      <p:sp>
        <p:nvSpPr>
          <p:cNvPr id="3" name="Content Placeholder 2">
            <a:extLst>
              <a:ext uri="{FF2B5EF4-FFF2-40B4-BE49-F238E27FC236}">
                <a16:creationId xmlns:a16="http://schemas.microsoft.com/office/drawing/2014/main" id="{1715969C-BADC-A340-A633-2139DABD1CC7}"/>
              </a:ext>
            </a:extLst>
          </p:cNvPr>
          <p:cNvSpPr>
            <a:spLocks noGrp="1"/>
          </p:cNvSpPr>
          <p:nvPr>
            <p:ph idx="1"/>
          </p:nvPr>
        </p:nvSpPr>
        <p:spPr>
          <a:xfrm>
            <a:off x="650239" y="2255518"/>
            <a:ext cx="11704322" cy="6558698"/>
          </a:xfrm>
        </p:spPr>
        <p:txBody>
          <a:bodyPr>
            <a:normAutofit/>
          </a:bodyPr>
          <a:lstStyle/>
          <a:p>
            <a:pPr marL="571500" indent="-571500">
              <a:buFont typeface="Arial" panose="020B0604020202020204" pitchFamily="34" charset="0"/>
              <a:buChar char="•"/>
            </a:pPr>
            <a:r>
              <a:rPr lang="en-US" sz="3600" dirty="0"/>
              <a:t>Everything in Git is check-summed before it is stored and is then referred to by that checksum. </a:t>
            </a:r>
          </a:p>
          <a:p>
            <a:pPr marL="571500" indent="-571500">
              <a:buFont typeface="Arial" panose="020B0604020202020204" pitchFamily="34" charset="0"/>
              <a:buChar char="•"/>
            </a:pPr>
            <a:r>
              <a:rPr lang="en-US" sz="3600" dirty="0"/>
              <a:t>It’s impossible to change the contents of any file or directory without Git knowing about it.</a:t>
            </a:r>
          </a:p>
          <a:p>
            <a:pPr marL="571500" indent="-571500">
              <a:buFont typeface="Arial" panose="020B0604020202020204" pitchFamily="34" charset="0"/>
              <a:buChar char="•"/>
            </a:pPr>
            <a:r>
              <a:rPr lang="en-US" sz="3600" dirty="0"/>
              <a:t>The mechanism that Git uses for this </a:t>
            </a:r>
            <a:r>
              <a:rPr lang="en-US" sz="3600" dirty="0" err="1"/>
              <a:t>checksumming</a:t>
            </a:r>
            <a:r>
              <a:rPr lang="en-US" sz="3600" dirty="0"/>
              <a:t> is called a SHA-1 hash.</a:t>
            </a:r>
          </a:p>
          <a:p>
            <a:pPr marL="571500" indent="-571500">
              <a:buFont typeface="Arial" panose="020B0604020202020204" pitchFamily="34" charset="0"/>
              <a:buChar char="•"/>
            </a:pPr>
            <a:r>
              <a:rPr lang="en-US" sz="3600" dirty="0"/>
              <a:t>A 40-character string composed of hexadecimal characters (0–9 and a–f) and calculated based on the contents of a file or directory structure in Git. </a:t>
            </a:r>
          </a:p>
          <a:p>
            <a:pPr marL="571500" indent="-571500">
              <a:buFont typeface="Arial" panose="020B0604020202020204" pitchFamily="34" charset="0"/>
              <a:buChar char="•"/>
            </a:pPr>
            <a:r>
              <a:rPr lang="en-US" sz="3600" dirty="0"/>
              <a:t>A SHA-1 hash looks something like this:</a:t>
            </a:r>
          </a:p>
        </p:txBody>
      </p:sp>
      <p:sp>
        <p:nvSpPr>
          <p:cNvPr id="4" name="TextBox 3">
            <a:extLst>
              <a:ext uri="{FF2B5EF4-FFF2-40B4-BE49-F238E27FC236}">
                <a16:creationId xmlns:a16="http://schemas.microsoft.com/office/drawing/2014/main" id="{3AEC6622-15F7-F248-B79F-C588CF653C70}"/>
              </a:ext>
            </a:extLst>
          </p:cNvPr>
          <p:cNvSpPr txBox="1"/>
          <p:nvPr/>
        </p:nvSpPr>
        <p:spPr>
          <a:xfrm>
            <a:off x="1153524" y="8781635"/>
            <a:ext cx="9819996" cy="595035"/>
          </a:xfrm>
          <a:prstGeom prst="rect">
            <a:avLst/>
          </a:prstGeom>
          <a:solidFill>
            <a:schemeClr val="tx1">
              <a:lumMod val="75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rtl="0" latinLnBrk="1" hangingPunct="0"/>
            <a:r>
              <a:rPr lang="en-US" sz="3200" dirty="0">
                <a:solidFill>
                  <a:schemeClr val="bg1"/>
                </a:solidFill>
                <a:latin typeface="Nanum Gothic" panose="020D0604000000000000" pitchFamily="34" charset="-127"/>
                <a:ea typeface="Nanum Gothic" panose="020D0604000000000000" pitchFamily="34" charset="-127"/>
              </a:rPr>
              <a:t>24b9da6552252987aa493b52f8696cd6d3b00373</a:t>
            </a:r>
            <a:endParaRPr kumimoji="0" lang="en-US" sz="3200" b="0" i="0" u="none" strike="noStrike" cap="none" spc="0" normalizeH="0" baseline="0" dirty="0">
              <a:ln>
                <a:noFill/>
              </a:ln>
              <a:solidFill>
                <a:schemeClr val="bg1"/>
              </a:solidFill>
              <a:effectLst/>
              <a:uFillTx/>
              <a:latin typeface="Nanum Gothic" panose="020D0604000000000000" pitchFamily="34" charset="-127"/>
              <a:ea typeface="Nanum Gothic" panose="020D0604000000000000" pitchFamily="34" charset="-127"/>
              <a:sym typeface="American Typewriter"/>
            </a:endParaRPr>
          </a:p>
        </p:txBody>
      </p:sp>
      <p:sp>
        <p:nvSpPr>
          <p:cNvPr id="5" name="TextBox 4">
            <a:extLst>
              <a:ext uri="{FF2B5EF4-FFF2-40B4-BE49-F238E27FC236}">
                <a16:creationId xmlns:a16="http://schemas.microsoft.com/office/drawing/2014/main" id="{91D85B0C-E127-BD43-9171-C0150EE2CA1D}"/>
              </a:ext>
            </a:extLst>
          </p:cNvPr>
          <p:cNvSpPr txBox="1"/>
          <p:nvPr/>
        </p:nvSpPr>
        <p:spPr>
          <a:xfrm>
            <a:off x="-22223" y="15389"/>
            <a:ext cx="312745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altLang="ko-KR" sz="1800" dirty="0">
                <a:latin typeface="나눔고딕OTF"/>
              </a:rPr>
              <a:t>Getting Started &gt; </a:t>
            </a:r>
            <a:r>
              <a:rPr lang="en-US" altLang="ko-KR" sz="1800" i="1" dirty="0">
                <a:latin typeface="나눔고딕OTF"/>
              </a:rPr>
              <a:t>Git Basics</a:t>
            </a:r>
            <a:r>
              <a:rPr lang="en-US" altLang="ko-KR" sz="1800" dirty="0">
                <a:latin typeface="나눔고딕OTF"/>
              </a:rPr>
              <a:t> &gt;</a:t>
            </a:r>
            <a:endParaRPr kumimoji="0" lang="ko-KR" altLang="en-US" sz="1800" b="0"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2646178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EB0AB-9D0A-514A-AA60-D78A4B0463DE}"/>
              </a:ext>
            </a:extLst>
          </p:cNvPr>
          <p:cNvSpPr>
            <a:spLocks noGrp="1"/>
          </p:cNvSpPr>
          <p:nvPr>
            <p:ph type="title"/>
          </p:nvPr>
        </p:nvSpPr>
        <p:spPr/>
        <p:txBody>
          <a:bodyPr>
            <a:normAutofit/>
          </a:bodyPr>
          <a:lstStyle/>
          <a:p>
            <a:r>
              <a:rPr lang="en-US" dirty="0"/>
              <a:t>Git Generally Only Adds Data</a:t>
            </a:r>
          </a:p>
        </p:txBody>
      </p:sp>
      <p:sp>
        <p:nvSpPr>
          <p:cNvPr id="3" name="Content Placeholder 2">
            <a:extLst>
              <a:ext uri="{FF2B5EF4-FFF2-40B4-BE49-F238E27FC236}">
                <a16:creationId xmlns:a16="http://schemas.microsoft.com/office/drawing/2014/main" id="{73C8150E-2065-FA40-BF1B-C7DDBB74DC5D}"/>
              </a:ext>
            </a:extLst>
          </p:cNvPr>
          <p:cNvSpPr>
            <a:spLocks noGrp="1"/>
          </p:cNvSpPr>
          <p:nvPr>
            <p:ph idx="1"/>
          </p:nvPr>
        </p:nvSpPr>
        <p:spPr/>
        <p:txBody>
          <a:bodyPr/>
          <a:lstStyle/>
          <a:p>
            <a:pPr marL="571500" indent="-571500">
              <a:buFont typeface="Arial" panose="020B0604020202020204" pitchFamily="34" charset="0"/>
              <a:buChar char="•"/>
            </a:pPr>
            <a:r>
              <a:rPr lang="en-US" dirty="0"/>
              <a:t>When you do actions in Git, nearly all of them only </a:t>
            </a:r>
            <a:r>
              <a:rPr lang="en-US" i="1" dirty="0"/>
              <a:t>add</a:t>
            </a:r>
            <a:r>
              <a:rPr lang="en-US" dirty="0"/>
              <a:t> data to the Git database. </a:t>
            </a:r>
          </a:p>
          <a:p>
            <a:pPr marL="571500" indent="-571500">
              <a:buFont typeface="Arial" panose="020B0604020202020204" pitchFamily="34" charset="0"/>
              <a:buChar char="•"/>
            </a:pPr>
            <a:r>
              <a:rPr lang="en-US" dirty="0"/>
              <a:t>It is hard to get the system to do anything that is not undoable or to make it erase data in any way.</a:t>
            </a:r>
          </a:p>
          <a:p>
            <a:pPr marL="571500" indent="-571500">
              <a:buFont typeface="Arial" panose="020B0604020202020204" pitchFamily="34" charset="0"/>
              <a:buChar char="•"/>
            </a:pPr>
            <a:r>
              <a:rPr lang="en-US" dirty="0"/>
              <a:t>This makes using Git a joy because we know we can experiment without the danger of severely screwing things up.</a:t>
            </a:r>
          </a:p>
        </p:txBody>
      </p:sp>
      <p:sp>
        <p:nvSpPr>
          <p:cNvPr id="4" name="TextBox 3">
            <a:extLst>
              <a:ext uri="{FF2B5EF4-FFF2-40B4-BE49-F238E27FC236}">
                <a16:creationId xmlns:a16="http://schemas.microsoft.com/office/drawing/2014/main" id="{B6D6196F-0DCF-4A44-B1C0-11D7FBD56626}"/>
              </a:ext>
            </a:extLst>
          </p:cNvPr>
          <p:cNvSpPr txBox="1"/>
          <p:nvPr/>
        </p:nvSpPr>
        <p:spPr>
          <a:xfrm>
            <a:off x="-22223" y="15389"/>
            <a:ext cx="312745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altLang="ko-KR" sz="1800" dirty="0">
                <a:latin typeface="나눔고딕OTF"/>
              </a:rPr>
              <a:t>Getting Started &gt; </a:t>
            </a:r>
            <a:r>
              <a:rPr lang="en-US" altLang="ko-KR" sz="1800" i="1" dirty="0">
                <a:latin typeface="나눔고딕OTF"/>
              </a:rPr>
              <a:t>Git Basics</a:t>
            </a:r>
            <a:r>
              <a:rPr lang="en-US" altLang="ko-KR" sz="1800" dirty="0">
                <a:latin typeface="나눔고딕OTF"/>
              </a:rPr>
              <a:t> &gt;</a:t>
            </a:r>
            <a:endParaRPr kumimoji="0" lang="ko-KR" altLang="en-US" sz="1800" b="0"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876040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F280E-6803-0246-92D6-CA1FAC2E0AC8}"/>
              </a:ext>
            </a:extLst>
          </p:cNvPr>
          <p:cNvSpPr>
            <a:spLocks noGrp="1"/>
          </p:cNvSpPr>
          <p:nvPr>
            <p:ph type="title"/>
          </p:nvPr>
        </p:nvSpPr>
        <p:spPr/>
        <p:txBody>
          <a:bodyPr>
            <a:normAutofit/>
          </a:bodyPr>
          <a:lstStyle/>
          <a:p>
            <a:r>
              <a:rPr lang="en-US" dirty="0"/>
              <a:t>The Three States</a:t>
            </a:r>
          </a:p>
        </p:txBody>
      </p:sp>
      <p:sp>
        <p:nvSpPr>
          <p:cNvPr id="3" name="Content Placeholder 2">
            <a:extLst>
              <a:ext uri="{FF2B5EF4-FFF2-40B4-BE49-F238E27FC236}">
                <a16:creationId xmlns:a16="http://schemas.microsoft.com/office/drawing/2014/main" id="{F3097844-B03A-2640-92E1-400319E9AC50}"/>
              </a:ext>
            </a:extLst>
          </p:cNvPr>
          <p:cNvSpPr>
            <a:spLocks noGrp="1"/>
          </p:cNvSpPr>
          <p:nvPr>
            <p:ph idx="1"/>
          </p:nvPr>
        </p:nvSpPr>
        <p:spPr>
          <a:xfrm>
            <a:off x="650239" y="2255518"/>
            <a:ext cx="11704322" cy="6034043"/>
          </a:xfrm>
        </p:spPr>
        <p:txBody>
          <a:bodyPr>
            <a:normAutofit/>
          </a:bodyPr>
          <a:lstStyle/>
          <a:p>
            <a:r>
              <a:rPr lang="en-US" sz="4000" dirty="0"/>
              <a:t> Git has three main states that your files can reside in: </a:t>
            </a:r>
          </a:p>
          <a:p>
            <a:pPr marL="1114425" lvl="1" indent="-571500">
              <a:buFont typeface="Courier New" panose="02070309020205020404" pitchFamily="49" charset="0"/>
              <a:buChar char="o"/>
            </a:pPr>
            <a:r>
              <a:rPr lang="en-US" sz="3600" i="1" dirty="0"/>
              <a:t>Modified: </a:t>
            </a:r>
            <a:r>
              <a:rPr lang="en-US" sz="3600" dirty="0"/>
              <a:t>you have changed the file but have not committed it to your database yet</a:t>
            </a:r>
          </a:p>
          <a:p>
            <a:pPr marL="1114425" lvl="1" indent="-571500">
              <a:buFont typeface="Courier New" panose="02070309020205020404" pitchFamily="49" charset="0"/>
              <a:buChar char="o"/>
            </a:pPr>
            <a:r>
              <a:rPr lang="en-US" sz="3600" i="1" dirty="0"/>
              <a:t>Staged</a:t>
            </a:r>
            <a:r>
              <a:rPr lang="en-US" sz="3600" dirty="0"/>
              <a:t>: you have marked a modified file in its current version to go into your next commit snapshot.</a:t>
            </a:r>
          </a:p>
          <a:p>
            <a:pPr marL="1114425" lvl="1" indent="-571500">
              <a:buFont typeface="Courier New" panose="02070309020205020404" pitchFamily="49" charset="0"/>
              <a:buChar char="o"/>
            </a:pPr>
            <a:r>
              <a:rPr lang="en-US" sz="3600" i="1" dirty="0"/>
              <a:t>Committed</a:t>
            </a:r>
            <a:r>
              <a:rPr lang="en-US" sz="3600" dirty="0"/>
              <a:t>: the data is safely stored in your local database </a:t>
            </a:r>
          </a:p>
        </p:txBody>
      </p:sp>
      <p:sp>
        <p:nvSpPr>
          <p:cNvPr id="5" name="TextBox 4">
            <a:extLst>
              <a:ext uri="{FF2B5EF4-FFF2-40B4-BE49-F238E27FC236}">
                <a16:creationId xmlns:a16="http://schemas.microsoft.com/office/drawing/2014/main" id="{51024DD2-8D12-C943-B7FD-547551B19B3A}"/>
              </a:ext>
            </a:extLst>
          </p:cNvPr>
          <p:cNvSpPr txBox="1"/>
          <p:nvPr/>
        </p:nvSpPr>
        <p:spPr>
          <a:xfrm>
            <a:off x="-22223" y="15389"/>
            <a:ext cx="312745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altLang="ko-KR" sz="1800" dirty="0">
                <a:latin typeface="나눔고딕OTF"/>
              </a:rPr>
              <a:t>Getting Started &gt; </a:t>
            </a:r>
            <a:r>
              <a:rPr lang="en-US" altLang="ko-KR" sz="1800" i="1" dirty="0">
                <a:latin typeface="나눔고딕OTF"/>
              </a:rPr>
              <a:t>Git Basics</a:t>
            </a:r>
            <a:r>
              <a:rPr lang="en-US" altLang="ko-KR" sz="1800" dirty="0">
                <a:latin typeface="나눔고딕OTF"/>
              </a:rPr>
              <a:t> &gt;</a:t>
            </a:r>
            <a:endParaRPr kumimoji="0" lang="ko-KR" altLang="en-US" sz="1800" b="0"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3001007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4D895E-BE9E-7C4D-948C-33DDACA0C516}"/>
              </a:ext>
            </a:extLst>
          </p:cNvPr>
          <p:cNvSpPr>
            <a:spLocks noGrp="1"/>
          </p:cNvSpPr>
          <p:nvPr>
            <p:ph idx="1"/>
          </p:nvPr>
        </p:nvSpPr>
        <p:spPr>
          <a:xfrm>
            <a:off x="635249" y="1319135"/>
            <a:ext cx="11704322" cy="1349114"/>
          </a:xfrm>
        </p:spPr>
        <p:txBody>
          <a:bodyPr>
            <a:normAutofit/>
          </a:bodyPr>
          <a:lstStyle/>
          <a:p>
            <a:r>
              <a:rPr lang="en-US" sz="3600" dirty="0"/>
              <a:t>The three main sections of a Git project: the working directory, the staging area, and the Git directory, .</a:t>
            </a:r>
          </a:p>
        </p:txBody>
      </p:sp>
      <p:pic>
        <p:nvPicPr>
          <p:cNvPr id="4" name="Picture 3">
            <a:extLst>
              <a:ext uri="{FF2B5EF4-FFF2-40B4-BE49-F238E27FC236}">
                <a16:creationId xmlns:a16="http://schemas.microsoft.com/office/drawing/2014/main" id="{87520894-CC13-1946-BC54-B5FF41D84826}"/>
              </a:ext>
            </a:extLst>
          </p:cNvPr>
          <p:cNvPicPr>
            <a:picLocks noChangeAspect="1"/>
          </p:cNvPicPr>
          <p:nvPr/>
        </p:nvPicPr>
        <p:blipFill>
          <a:blip r:embed="rId2"/>
          <a:stretch>
            <a:fillRect/>
          </a:stretch>
        </p:blipFill>
        <p:spPr>
          <a:xfrm>
            <a:off x="1474032" y="3329897"/>
            <a:ext cx="9181096" cy="5049603"/>
          </a:xfrm>
          <a:prstGeom prst="rect">
            <a:avLst/>
          </a:prstGeom>
        </p:spPr>
      </p:pic>
      <p:sp>
        <p:nvSpPr>
          <p:cNvPr id="5" name="TextBox 4">
            <a:extLst>
              <a:ext uri="{FF2B5EF4-FFF2-40B4-BE49-F238E27FC236}">
                <a16:creationId xmlns:a16="http://schemas.microsoft.com/office/drawing/2014/main" id="{400B59E4-57DF-334B-BEB6-530D250DF766}"/>
              </a:ext>
            </a:extLst>
          </p:cNvPr>
          <p:cNvSpPr txBox="1"/>
          <p:nvPr/>
        </p:nvSpPr>
        <p:spPr>
          <a:xfrm>
            <a:off x="-22223" y="15389"/>
            <a:ext cx="312745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altLang="ko-KR" sz="1800" dirty="0">
                <a:latin typeface="나눔고딕OTF"/>
              </a:rPr>
              <a:t>Getting Started &gt; </a:t>
            </a:r>
            <a:r>
              <a:rPr lang="en-US" altLang="ko-KR" sz="1800" i="1" dirty="0">
                <a:latin typeface="나눔고딕OTF"/>
              </a:rPr>
              <a:t>Git Basics</a:t>
            </a:r>
            <a:r>
              <a:rPr lang="en-US" altLang="ko-KR" sz="1800" dirty="0">
                <a:latin typeface="나눔고딕OTF"/>
              </a:rPr>
              <a:t> &gt;</a:t>
            </a:r>
            <a:endParaRPr kumimoji="0" lang="ko-KR" altLang="en-US" sz="1800" b="0"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1935597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latin typeface="나눔고딕OTF"/>
                <a:ea typeface="나눔고딕OTF"/>
                <a:cs typeface="나눔고딕OTF"/>
              </a:rPr>
              <a:t>What we will take a look in this series</a:t>
            </a:r>
          </a:p>
        </p:txBody>
      </p:sp>
      <p:sp>
        <p:nvSpPr>
          <p:cNvPr id="3" name="Content Placeholder 2"/>
          <p:cNvSpPr>
            <a:spLocks noGrp="1"/>
          </p:cNvSpPr>
          <p:nvPr>
            <p:ph idx="1"/>
          </p:nvPr>
        </p:nvSpPr>
        <p:spPr>
          <a:xfrm>
            <a:off x="650239" y="2255518"/>
            <a:ext cx="11704322" cy="7044268"/>
          </a:xfrm>
        </p:spPr>
        <p:txBody>
          <a:bodyPr anchor="ctr">
            <a:normAutofit/>
          </a:bodyPr>
          <a:lstStyle/>
          <a:p>
            <a:pPr marL="614443" indent="-614443" algn="ctr">
              <a:buAutoNum type="arabicPeriod"/>
            </a:pPr>
            <a:r>
              <a:rPr lang="en-US" sz="6000" dirty="0">
                <a:latin typeface="나눔고딕OTF"/>
                <a:ea typeface="나눔고딕OTF"/>
                <a:cs typeface="나눔고딕OTF"/>
              </a:rPr>
              <a:t> Getting Started</a:t>
            </a:r>
          </a:p>
          <a:p>
            <a:pPr marL="614443" indent="-614443" algn="ctr">
              <a:buAutoNum type="arabicPeriod"/>
            </a:pPr>
            <a:r>
              <a:rPr lang="en-US" sz="6000" dirty="0">
                <a:solidFill>
                  <a:schemeClr val="bg1"/>
                </a:solidFill>
                <a:latin typeface="나눔고딕OTF"/>
                <a:ea typeface="나눔고딕OTF"/>
                <a:cs typeface="나눔고딕OTF"/>
              </a:rPr>
              <a:t> Git Basics</a:t>
            </a:r>
          </a:p>
          <a:p>
            <a:pPr marL="614443" indent="-614443" algn="ctr">
              <a:buAutoNum type="arabicPeriod"/>
            </a:pPr>
            <a:r>
              <a:rPr lang="en-US" sz="6000" dirty="0">
                <a:solidFill>
                  <a:schemeClr val="bg1"/>
                </a:solidFill>
                <a:latin typeface="나눔고딕OTF"/>
                <a:ea typeface="나눔고딕OTF"/>
                <a:cs typeface="나눔고딕OTF"/>
              </a:rPr>
              <a:t> Git Branch</a:t>
            </a:r>
          </a:p>
          <a:p>
            <a:pPr marL="614443" indent="-614443" algn="ctr">
              <a:buAutoNum type="arabicPeriod"/>
            </a:pPr>
            <a:r>
              <a:rPr lang="en-US" sz="6000" dirty="0">
                <a:solidFill>
                  <a:schemeClr val="bg1"/>
                </a:solidFill>
                <a:latin typeface="나눔고딕OTF"/>
                <a:ea typeface="나눔고딕OTF"/>
                <a:cs typeface="나눔고딕OTF"/>
              </a:rPr>
              <a:t> Git Server - GitLab</a:t>
            </a:r>
          </a:p>
        </p:txBody>
      </p:sp>
      <p:sp>
        <p:nvSpPr>
          <p:cNvPr id="4" name="Slide Number Placeholder 3"/>
          <p:cNvSpPr>
            <a:spLocks noGrp="1"/>
          </p:cNvSpPr>
          <p:nvPr>
            <p:ph type="sldNum" sz="quarter" idx="12"/>
          </p:nvPr>
        </p:nvSpPr>
        <p:spPr/>
        <p:txBody>
          <a:bodyPr/>
          <a:lstStyle/>
          <a:p>
            <a:fld id="{DF92A6B5-0D7C-48A8-B49A-953CF10F77E3}" type="slidenum">
              <a:rPr lang="en-US" smtClean="0"/>
              <a:pPr/>
              <a:t>2</a:t>
            </a:fld>
            <a:endParaRPr lang="en-US"/>
          </a:p>
        </p:txBody>
      </p:sp>
      <p:sp>
        <p:nvSpPr>
          <p:cNvPr id="5" name="TextBox 4">
            <a:extLst>
              <a:ext uri="{FF2B5EF4-FFF2-40B4-BE49-F238E27FC236}">
                <a16:creationId xmlns:a16="http://schemas.microsoft.com/office/drawing/2014/main" id="{1CD10CB4-E3C1-6F47-823E-3A3855AF6F67}"/>
              </a:ext>
            </a:extLst>
          </p:cNvPr>
          <p:cNvSpPr txBox="1"/>
          <p:nvPr/>
        </p:nvSpPr>
        <p:spPr>
          <a:xfrm>
            <a:off x="-22223" y="15389"/>
            <a:ext cx="187871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altLang="ko-KR" sz="1800" dirty="0">
                <a:latin typeface="나눔고딕OTF"/>
              </a:rPr>
              <a:t>Getting Started &gt;</a:t>
            </a:r>
            <a:endParaRPr kumimoji="0" lang="ko-KR" altLang="en-US" sz="1800" b="0"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58618859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4B81EB-4361-D04A-8844-BF8A26FB551F}"/>
              </a:ext>
            </a:extLst>
          </p:cNvPr>
          <p:cNvSpPr>
            <a:spLocks noGrp="1"/>
          </p:cNvSpPr>
          <p:nvPr>
            <p:ph idx="1"/>
          </p:nvPr>
        </p:nvSpPr>
        <p:spPr>
          <a:xfrm>
            <a:off x="650239" y="704538"/>
            <a:ext cx="11704322" cy="8595248"/>
          </a:xfrm>
        </p:spPr>
        <p:txBody>
          <a:bodyPr>
            <a:normAutofit/>
          </a:bodyPr>
          <a:lstStyle/>
          <a:p>
            <a:pPr marL="571500" indent="-571500">
              <a:buFont typeface="Arial" panose="020B0604020202020204" pitchFamily="34" charset="0"/>
              <a:buChar char="•"/>
            </a:pPr>
            <a:r>
              <a:rPr lang="en-US" sz="3600" dirty="0"/>
              <a:t>The working tree(directory) is a single checkout of one version of the project. These files are pulled out of the compressed database in the Git directory and placed on disk for you to use or modify.</a:t>
            </a:r>
          </a:p>
          <a:p>
            <a:pPr marL="571500" indent="-571500">
              <a:buFont typeface="Arial" panose="020B0604020202020204" pitchFamily="34" charset="0"/>
              <a:buChar char="•"/>
            </a:pPr>
            <a:r>
              <a:rPr lang="en-US" sz="3600" dirty="0"/>
              <a:t>The staging area is a file, generally contained in your Git directory, that stores information about what will go into your next commit. Its technical name in Git parlance is the “index”, but the phrase “staging area” works just as well.</a:t>
            </a:r>
          </a:p>
          <a:p>
            <a:pPr marL="571500" indent="-571500">
              <a:buFont typeface="Arial" panose="020B0604020202020204" pitchFamily="34" charset="0"/>
              <a:buChar char="•"/>
            </a:pPr>
            <a:r>
              <a:rPr lang="en-US" sz="3600" dirty="0"/>
              <a:t>The Git directory(</a:t>
            </a:r>
            <a:r>
              <a:rPr lang="en-US" sz="3600" dirty="0">
                <a:latin typeface="Courier" pitchFamily="2" charset="0"/>
              </a:rPr>
              <a:t>.git</a:t>
            </a:r>
            <a:r>
              <a:rPr lang="en-US" sz="3600" dirty="0"/>
              <a:t>) is where Git stores the metadata and object database for your project. This is the most important part of Git, and it is what is copied when you </a:t>
            </a:r>
            <a:r>
              <a:rPr lang="en-US" sz="3600" i="1" dirty="0"/>
              <a:t>clone</a:t>
            </a:r>
            <a:r>
              <a:rPr lang="en-US" sz="3600" dirty="0"/>
              <a:t> a repository from another computer.</a:t>
            </a:r>
          </a:p>
        </p:txBody>
      </p:sp>
      <p:sp>
        <p:nvSpPr>
          <p:cNvPr id="4" name="TextBox 3">
            <a:extLst>
              <a:ext uri="{FF2B5EF4-FFF2-40B4-BE49-F238E27FC236}">
                <a16:creationId xmlns:a16="http://schemas.microsoft.com/office/drawing/2014/main" id="{60B262D5-E703-C943-B81D-566C808A5DC3}"/>
              </a:ext>
            </a:extLst>
          </p:cNvPr>
          <p:cNvSpPr txBox="1"/>
          <p:nvPr/>
        </p:nvSpPr>
        <p:spPr>
          <a:xfrm>
            <a:off x="-22223" y="15389"/>
            <a:ext cx="312745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altLang="ko-KR" sz="1800" dirty="0">
                <a:latin typeface="나눔고딕OTF"/>
              </a:rPr>
              <a:t>Getting Started &gt; </a:t>
            </a:r>
            <a:r>
              <a:rPr lang="en-US" altLang="ko-KR" sz="1800" i="1" dirty="0">
                <a:latin typeface="나눔고딕OTF"/>
              </a:rPr>
              <a:t>Git Basics</a:t>
            </a:r>
            <a:r>
              <a:rPr lang="en-US" altLang="ko-KR" sz="1800" dirty="0">
                <a:latin typeface="나눔고딕OTF"/>
              </a:rPr>
              <a:t> &gt;</a:t>
            </a:r>
            <a:endParaRPr kumimoji="0" lang="ko-KR" altLang="en-US" sz="1800" b="0"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2074447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450A81-C60F-D744-A802-F259ABB49954}"/>
              </a:ext>
            </a:extLst>
          </p:cNvPr>
          <p:cNvSpPr>
            <a:spLocks noGrp="1"/>
          </p:cNvSpPr>
          <p:nvPr>
            <p:ph idx="1"/>
          </p:nvPr>
        </p:nvSpPr>
        <p:spPr>
          <a:xfrm>
            <a:off x="650239" y="794479"/>
            <a:ext cx="11704322" cy="8505307"/>
          </a:xfrm>
        </p:spPr>
        <p:txBody>
          <a:bodyPr anchor="ctr">
            <a:normAutofit/>
          </a:bodyPr>
          <a:lstStyle/>
          <a:p>
            <a:r>
              <a:rPr lang="en-US" sz="3600" dirty="0"/>
              <a:t>The basic Git workflow</a:t>
            </a:r>
          </a:p>
          <a:p>
            <a:pPr marL="1285875" lvl="1" indent="-742950">
              <a:buFont typeface="+mj-lt"/>
              <a:buAutoNum type="arabicPeriod"/>
            </a:pPr>
            <a:r>
              <a:rPr lang="en-US" sz="3200" dirty="0"/>
              <a:t>You modify files in your working tree (</a:t>
            </a:r>
            <a:r>
              <a:rPr lang="en-US" sz="3200" b="1" dirty="0">
                <a:solidFill>
                  <a:schemeClr val="bg1"/>
                </a:solidFill>
              </a:rPr>
              <a:t>modified</a:t>
            </a:r>
            <a:r>
              <a:rPr lang="en-US" sz="3200" dirty="0"/>
              <a:t>).</a:t>
            </a:r>
          </a:p>
          <a:p>
            <a:pPr marL="1285875" lvl="1" indent="-742950">
              <a:buFont typeface="+mj-lt"/>
              <a:buAutoNum type="arabicPeriod"/>
            </a:pPr>
            <a:r>
              <a:rPr lang="en-US" sz="3200" dirty="0"/>
              <a:t>You selectively stage just those changes you want to be part of your next commit, which adds </a:t>
            </a:r>
            <a:r>
              <a:rPr lang="en-US" sz="3200" i="1" dirty="0"/>
              <a:t>only </a:t>
            </a:r>
            <a:r>
              <a:rPr lang="en-US" sz="3200" dirty="0"/>
              <a:t>those changes to the staging area(</a:t>
            </a:r>
            <a:r>
              <a:rPr lang="en-US" sz="3200" b="1" dirty="0"/>
              <a:t>staged</a:t>
            </a:r>
            <a:r>
              <a:rPr lang="en-US" sz="3200" dirty="0"/>
              <a:t>).</a:t>
            </a:r>
          </a:p>
          <a:p>
            <a:pPr marL="1285875" lvl="1" indent="-742950">
              <a:buFont typeface="+mj-lt"/>
              <a:buAutoNum type="arabicPeriod"/>
            </a:pPr>
            <a:r>
              <a:rPr lang="en-US" sz="3200" dirty="0"/>
              <a:t>You do a commit, which takes the files as they are in the staging area and stores that snapshot permanently to your Git directory(</a:t>
            </a:r>
            <a:r>
              <a:rPr lang="en-US" sz="3200" b="1" dirty="0"/>
              <a:t>committed</a:t>
            </a:r>
            <a:r>
              <a:rPr lang="en-US" sz="3200" dirty="0"/>
              <a:t>).</a:t>
            </a:r>
          </a:p>
          <a:p>
            <a:endParaRPr lang="en-US" sz="3600" dirty="0"/>
          </a:p>
        </p:txBody>
      </p:sp>
      <p:sp>
        <p:nvSpPr>
          <p:cNvPr id="4" name="TextBox 3">
            <a:extLst>
              <a:ext uri="{FF2B5EF4-FFF2-40B4-BE49-F238E27FC236}">
                <a16:creationId xmlns:a16="http://schemas.microsoft.com/office/drawing/2014/main" id="{508C2DEF-4B0D-314B-8634-43CF7B21AE14}"/>
              </a:ext>
            </a:extLst>
          </p:cNvPr>
          <p:cNvSpPr txBox="1"/>
          <p:nvPr/>
        </p:nvSpPr>
        <p:spPr>
          <a:xfrm>
            <a:off x="-22223" y="15389"/>
            <a:ext cx="312745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altLang="ko-KR" sz="1800" dirty="0">
                <a:latin typeface="나눔고딕OTF"/>
              </a:rPr>
              <a:t>Getting Started &gt; </a:t>
            </a:r>
            <a:r>
              <a:rPr lang="en-US" altLang="ko-KR" sz="1800" i="1" dirty="0">
                <a:latin typeface="나눔고딕OTF"/>
              </a:rPr>
              <a:t>Git Basics</a:t>
            </a:r>
            <a:r>
              <a:rPr lang="en-US" altLang="ko-KR" sz="1800" dirty="0">
                <a:latin typeface="나눔고딕OTF"/>
              </a:rPr>
              <a:t> &gt;</a:t>
            </a:r>
            <a:endParaRPr kumimoji="0" lang="ko-KR" altLang="en-US" sz="1800" b="0"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3816453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B26DE-B599-CD41-AF3F-42CEB6600AF3}"/>
              </a:ext>
            </a:extLst>
          </p:cNvPr>
          <p:cNvSpPr>
            <a:spLocks noGrp="1"/>
          </p:cNvSpPr>
          <p:nvPr>
            <p:ph type="title"/>
          </p:nvPr>
        </p:nvSpPr>
        <p:spPr/>
        <p:txBody>
          <a:bodyPr>
            <a:normAutofit/>
          </a:bodyPr>
          <a:lstStyle/>
          <a:p>
            <a:r>
              <a:rPr lang="en-US" b="1" dirty="0"/>
              <a:t>The Command Line</a:t>
            </a:r>
            <a:endParaRPr lang="en-US" dirty="0"/>
          </a:p>
        </p:txBody>
      </p:sp>
      <p:sp>
        <p:nvSpPr>
          <p:cNvPr id="3" name="Content Placeholder 2">
            <a:extLst>
              <a:ext uri="{FF2B5EF4-FFF2-40B4-BE49-F238E27FC236}">
                <a16:creationId xmlns:a16="http://schemas.microsoft.com/office/drawing/2014/main" id="{50F2F032-88D0-BA4D-8F22-2E0B84A66655}"/>
              </a:ext>
            </a:extLst>
          </p:cNvPr>
          <p:cNvSpPr>
            <a:spLocks noGrp="1"/>
          </p:cNvSpPr>
          <p:nvPr>
            <p:ph idx="1"/>
          </p:nvPr>
        </p:nvSpPr>
        <p:spPr/>
        <p:txBody>
          <a:bodyPr>
            <a:normAutofit/>
          </a:bodyPr>
          <a:lstStyle/>
          <a:p>
            <a:pPr marL="571500" indent="-571500">
              <a:buFont typeface="Arial" panose="020B0604020202020204" pitchFamily="34" charset="0"/>
              <a:buChar char="•"/>
            </a:pPr>
            <a:r>
              <a:rPr lang="en-US" sz="3600" dirty="0"/>
              <a:t>There are a lot of different ways to use Git. There are the original command-line tools, and there are many graphical user interfaces of varying capabilities. </a:t>
            </a:r>
          </a:p>
          <a:p>
            <a:pPr marL="571500" indent="-571500">
              <a:buFont typeface="Arial" panose="020B0604020202020204" pitchFamily="34" charset="0"/>
              <a:buChar char="•"/>
            </a:pPr>
            <a:r>
              <a:rPr lang="en-US" dirty="0"/>
              <a:t>We will be using Git on the command line. the command line is the only place you can run </a:t>
            </a:r>
            <a:r>
              <a:rPr lang="en-US" i="1" dirty="0"/>
              <a:t>all</a:t>
            </a:r>
            <a:r>
              <a:rPr lang="en-US" dirty="0"/>
              <a:t> Git commands</a:t>
            </a:r>
          </a:p>
          <a:p>
            <a:pPr marL="571500" indent="-571500">
              <a:buFont typeface="Arial" panose="020B0604020202020204" pitchFamily="34" charset="0"/>
              <a:buChar char="•"/>
            </a:pPr>
            <a:r>
              <a:rPr lang="en-US" dirty="0"/>
              <a:t>If you know how to run the command-line version, you can probably also figure out how to run the GUI version.</a:t>
            </a:r>
            <a:endParaRPr lang="en-US" sz="3600" dirty="0"/>
          </a:p>
        </p:txBody>
      </p:sp>
      <p:sp>
        <p:nvSpPr>
          <p:cNvPr id="4" name="TextBox 3">
            <a:extLst>
              <a:ext uri="{FF2B5EF4-FFF2-40B4-BE49-F238E27FC236}">
                <a16:creationId xmlns:a16="http://schemas.microsoft.com/office/drawing/2014/main" id="{E47A5457-1586-C240-B766-7116261C1D7D}"/>
              </a:ext>
            </a:extLst>
          </p:cNvPr>
          <p:cNvSpPr txBox="1"/>
          <p:nvPr/>
        </p:nvSpPr>
        <p:spPr>
          <a:xfrm>
            <a:off x="-22223" y="15389"/>
            <a:ext cx="2475037"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altLang="ko-KR" sz="1800" dirty="0">
                <a:latin typeface="나눔고딕OTF"/>
              </a:rPr>
              <a:t>Getting Started &gt; </a:t>
            </a:r>
            <a:r>
              <a:rPr lang="en-US" altLang="ko-KR" sz="1800" i="1" dirty="0">
                <a:latin typeface="나눔고딕OTF"/>
              </a:rPr>
              <a:t>CLI</a:t>
            </a:r>
            <a:r>
              <a:rPr lang="en-US" altLang="ko-KR" sz="1800" dirty="0">
                <a:latin typeface="나눔고딕OTF"/>
              </a:rPr>
              <a:t> &gt;</a:t>
            </a:r>
            <a:endParaRPr kumimoji="0" lang="ko-KR" altLang="en-US" sz="1800" b="0"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3006683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9AED-2F95-7640-B54A-75DAAF02A766}"/>
              </a:ext>
            </a:extLst>
          </p:cNvPr>
          <p:cNvSpPr>
            <a:spLocks noGrp="1"/>
          </p:cNvSpPr>
          <p:nvPr>
            <p:ph type="title"/>
          </p:nvPr>
        </p:nvSpPr>
        <p:spPr/>
        <p:txBody>
          <a:bodyPr>
            <a:normAutofit/>
          </a:bodyPr>
          <a:lstStyle/>
          <a:p>
            <a:r>
              <a:rPr lang="en-US" b="1" dirty="0"/>
              <a:t>Installing Git: </a:t>
            </a:r>
            <a:r>
              <a:rPr lang="en-US" dirty="0"/>
              <a:t>Installing on Windows</a:t>
            </a:r>
          </a:p>
        </p:txBody>
      </p:sp>
      <p:sp>
        <p:nvSpPr>
          <p:cNvPr id="3" name="Content Placeholder 2">
            <a:extLst>
              <a:ext uri="{FF2B5EF4-FFF2-40B4-BE49-F238E27FC236}">
                <a16:creationId xmlns:a16="http://schemas.microsoft.com/office/drawing/2014/main" id="{4A426723-990B-C64C-BA85-DEB802D15BC9}"/>
              </a:ext>
            </a:extLst>
          </p:cNvPr>
          <p:cNvSpPr>
            <a:spLocks noGrp="1"/>
          </p:cNvSpPr>
          <p:nvPr>
            <p:ph idx="1"/>
          </p:nvPr>
        </p:nvSpPr>
        <p:spPr>
          <a:xfrm>
            <a:off x="650239" y="2255518"/>
            <a:ext cx="11704322" cy="2916089"/>
          </a:xfrm>
        </p:spPr>
        <p:txBody>
          <a:bodyPr>
            <a:normAutofit/>
          </a:bodyPr>
          <a:lstStyle/>
          <a:p>
            <a:pPr marL="571500" indent="-571500">
              <a:buFont typeface="Arial" panose="020B0604020202020204" pitchFamily="34" charset="0"/>
              <a:buChar char="•"/>
            </a:pPr>
            <a:r>
              <a:rPr lang="en-US" sz="3600" dirty="0"/>
              <a:t>The most official build is available for download on the Git website. Just go to </a:t>
            </a:r>
            <a:r>
              <a:rPr lang="en-US" sz="3600" dirty="0">
                <a:hlinkClick r:id="rId2"/>
              </a:rPr>
              <a:t>http://git-scm.com/download/win</a:t>
            </a:r>
            <a:r>
              <a:rPr lang="en-US" sz="3600" dirty="0"/>
              <a:t> and the download will start automatically. Note that this is a project called Git for Windows</a:t>
            </a:r>
          </a:p>
        </p:txBody>
      </p:sp>
      <p:pic>
        <p:nvPicPr>
          <p:cNvPr id="5" name="Picture 4">
            <a:extLst>
              <a:ext uri="{FF2B5EF4-FFF2-40B4-BE49-F238E27FC236}">
                <a16:creationId xmlns:a16="http://schemas.microsoft.com/office/drawing/2014/main" id="{3B1892F4-9C96-7941-A227-6634591E4A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8933" y="2428407"/>
            <a:ext cx="5907095" cy="6984414"/>
          </a:xfrm>
          <a:prstGeom prst="rect">
            <a:avLst/>
          </a:prstGeom>
        </p:spPr>
      </p:pic>
      <p:sp>
        <p:nvSpPr>
          <p:cNvPr id="6" name="TextBox 5">
            <a:extLst>
              <a:ext uri="{FF2B5EF4-FFF2-40B4-BE49-F238E27FC236}">
                <a16:creationId xmlns:a16="http://schemas.microsoft.com/office/drawing/2014/main" id="{21F72462-ECC8-E446-92D4-5EB26821C291}"/>
              </a:ext>
            </a:extLst>
          </p:cNvPr>
          <p:cNvSpPr txBox="1"/>
          <p:nvPr/>
        </p:nvSpPr>
        <p:spPr>
          <a:xfrm>
            <a:off x="-22223" y="15389"/>
            <a:ext cx="3436838"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altLang="ko-KR" sz="1800" dirty="0">
                <a:latin typeface="나눔고딕OTF"/>
              </a:rPr>
              <a:t>Getting Started &gt; </a:t>
            </a:r>
            <a:r>
              <a:rPr lang="en-US" altLang="ko-KR" sz="1800" i="1" dirty="0">
                <a:latin typeface="나눔고딕OTF"/>
              </a:rPr>
              <a:t>Installing Git </a:t>
            </a:r>
            <a:r>
              <a:rPr lang="en-US" altLang="ko-KR" sz="1800" dirty="0">
                <a:latin typeface="나눔고딕OTF"/>
              </a:rPr>
              <a:t>&gt;</a:t>
            </a:r>
            <a:endParaRPr kumimoji="0" lang="ko-KR" altLang="en-US" sz="1800" b="0"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288760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36DFA-FD02-4242-A04A-7A07BE331474}"/>
              </a:ext>
            </a:extLst>
          </p:cNvPr>
          <p:cNvSpPr>
            <a:spLocks noGrp="1"/>
          </p:cNvSpPr>
          <p:nvPr>
            <p:ph type="title"/>
          </p:nvPr>
        </p:nvSpPr>
        <p:spPr/>
        <p:txBody>
          <a:bodyPr>
            <a:normAutofit/>
          </a:bodyPr>
          <a:lstStyle/>
          <a:p>
            <a:r>
              <a:rPr lang="en-US" b="1" dirty="0"/>
              <a:t>First-Time Git Setup</a:t>
            </a:r>
            <a:endParaRPr lang="en-US" dirty="0"/>
          </a:p>
        </p:txBody>
      </p:sp>
      <p:sp>
        <p:nvSpPr>
          <p:cNvPr id="3" name="Content Placeholder 2">
            <a:extLst>
              <a:ext uri="{FF2B5EF4-FFF2-40B4-BE49-F238E27FC236}">
                <a16:creationId xmlns:a16="http://schemas.microsoft.com/office/drawing/2014/main" id="{CC4FF978-4D1B-5E4A-B509-23A437D5BA7E}"/>
              </a:ext>
            </a:extLst>
          </p:cNvPr>
          <p:cNvSpPr>
            <a:spLocks noGrp="1"/>
          </p:cNvSpPr>
          <p:nvPr>
            <p:ph idx="1"/>
          </p:nvPr>
        </p:nvSpPr>
        <p:spPr/>
        <p:txBody>
          <a:bodyPr>
            <a:normAutofit fontScale="70000" lnSpcReduction="20000"/>
          </a:bodyPr>
          <a:lstStyle/>
          <a:p>
            <a:r>
              <a:rPr lang="en-US" sz="3600" dirty="0"/>
              <a:t>You need to do a few things to customize your Git environment. </a:t>
            </a:r>
          </a:p>
          <a:p>
            <a:endParaRPr lang="en-US" sz="3200" dirty="0"/>
          </a:p>
          <a:p>
            <a:r>
              <a:rPr lang="en-US" sz="3600" dirty="0"/>
              <a:t>Git comes with a tool called </a:t>
            </a:r>
            <a:r>
              <a:rPr lang="en-US" sz="3200" dirty="0"/>
              <a:t>git config</a:t>
            </a:r>
            <a:r>
              <a:rPr lang="en-US" sz="3600" dirty="0"/>
              <a:t> that lets you get and set configuration variables that control all aspects of how Git looks and operates.</a:t>
            </a:r>
            <a:r>
              <a:rPr lang="en-US" dirty="0"/>
              <a:t> </a:t>
            </a:r>
          </a:p>
          <a:p>
            <a:pPr marL="742950" indent="-742950">
              <a:buFont typeface="+mj-lt"/>
              <a:buAutoNum type="arabicPeriod"/>
            </a:pPr>
            <a:r>
              <a:rPr lang="en-US" dirty="0">
                <a:latin typeface="Courier" pitchFamily="2" charset="0"/>
              </a:rPr>
              <a:t>C:\</a:t>
            </a:r>
            <a:r>
              <a:rPr lang="en-US" dirty="0" err="1">
                <a:latin typeface="Courier" pitchFamily="2" charset="0"/>
              </a:rPr>
              <a:t>etc</a:t>
            </a:r>
            <a:r>
              <a:rPr lang="en-US" dirty="0">
                <a:latin typeface="Courier" pitchFamily="2" charset="0"/>
              </a:rPr>
              <a:t>\</a:t>
            </a:r>
            <a:r>
              <a:rPr lang="en-US" dirty="0" err="1">
                <a:latin typeface="Courier" pitchFamily="2" charset="0"/>
              </a:rPr>
              <a:t>gitconfig</a:t>
            </a:r>
            <a:r>
              <a:rPr lang="en-US" dirty="0"/>
              <a:t> file: Contains values applied to every user on the system and all their repositories. If you pass the option </a:t>
            </a:r>
            <a:r>
              <a:rPr lang="en-US" dirty="0">
                <a:latin typeface="Courier" pitchFamily="2" charset="0"/>
              </a:rPr>
              <a:t>--system</a:t>
            </a:r>
            <a:r>
              <a:rPr lang="en-US" dirty="0"/>
              <a:t> to git config, it reads and writes from this file specifically. (Because this is a system configuration file, you would need administrative or superuser privilege to make changes to it.)</a:t>
            </a:r>
          </a:p>
          <a:p>
            <a:pPr marL="742950" indent="-742950">
              <a:buFont typeface="+mj-lt"/>
              <a:buAutoNum type="arabicPeriod"/>
            </a:pPr>
            <a:r>
              <a:rPr lang="en-US" dirty="0">
                <a:latin typeface="Courier" pitchFamily="2" charset="0"/>
              </a:rPr>
              <a:t>C:\Users\$USER\.</a:t>
            </a:r>
            <a:r>
              <a:rPr lang="en-US" dirty="0" err="1">
                <a:latin typeface="Courier" pitchFamily="2" charset="0"/>
              </a:rPr>
              <a:t>gitconfig</a:t>
            </a:r>
            <a:r>
              <a:rPr lang="en-US" dirty="0"/>
              <a:t> file: Values specific personally to you, the user. You can make Git read and write to this file specifically by passing the </a:t>
            </a:r>
            <a:r>
              <a:rPr lang="en-US" dirty="0">
                <a:latin typeface="Courier" pitchFamily="2" charset="0"/>
              </a:rPr>
              <a:t>--global</a:t>
            </a:r>
            <a:r>
              <a:rPr lang="en-US" dirty="0"/>
              <a:t> option, and this affects </a:t>
            </a:r>
            <a:r>
              <a:rPr lang="en-US" i="1" dirty="0"/>
              <a:t>all</a:t>
            </a:r>
            <a:r>
              <a:rPr lang="en-US" dirty="0"/>
              <a:t> of the repositories you work with on your system.</a:t>
            </a:r>
          </a:p>
          <a:p>
            <a:pPr marL="742950" indent="-742950">
              <a:buFont typeface="+mj-lt"/>
              <a:buAutoNum type="arabicPeriod"/>
            </a:pPr>
            <a:r>
              <a:rPr lang="en-US" dirty="0"/>
              <a:t>config file in the Git directory (that is, </a:t>
            </a:r>
            <a:r>
              <a:rPr lang="en-US" dirty="0">
                <a:latin typeface="Courier" pitchFamily="2" charset="0"/>
              </a:rPr>
              <a:t>.git\config</a:t>
            </a:r>
            <a:r>
              <a:rPr lang="en-US" dirty="0"/>
              <a:t>) of whatever repository you’re currently using: Specific to that single repository. You can force Git to read from and write to this file with the </a:t>
            </a:r>
            <a:r>
              <a:rPr lang="en-US" dirty="0">
                <a:latin typeface="Courier" pitchFamily="2" charset="0"/>
              </a:rPr>
              <a:t>--local</a:t>
            </a:r>
            <a:r>
              <a:rPr lang="en-US" dirty="0"/>
              <a:t> option, but that is in fact the default. (Unsurprisingly, you need to be located somewhere in a Git repository for this option to work properly.)</a:t>
            </a:r>
          </a:p>
          <a:p>
            <a:endParaRPr lang="en-US" sz="3200" dirty="0"/>
          </a:p>
        </p:txBody>
      </p:sp>
      <p:sp>
        <p:nvSpPr>
          <p:cNvPr id="4" name="TextBox 3">
            <a:extLst>
              <a:ext uri="{FF2B5EF4-FFF2-40B4-BE49-F238E27FC236}">
                <a16:creationId xmlns:a16="http://schemas.microsoft.com/office/drawing/2014/main" id="{EFE031C4-D41A-6F45-8EAC-C82E5C32D6AE}"/>
              </a:ext>
            </a:extLst>
          </p:cNvPr>
          <p:cNvSpPr txBox="1"/>
          <p:nvPr/>
        </p:nvSpPr>
        <p:spPr>
          <a:xfrm>
            <a:off x="-22223" y="15389"/>
            <a:ext cx="3106620"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altLang="ko-KR" sz="1800" dirty="0">
                <a:latin typeface="나눔고딕OTF"/>
              </a:rPr>
              <a:t>Getting Started &gt; </a:t>
            </a:r>
            <a:r>
              <a:rPr lang="en-US" altLang="ko-KR" sz="1800" i="1" dirty="0">
                <a:latin typeface="나눔고딕OTF"/>
              </a:rPr>
              <a:t>Git Setup </a:t>
            </a:r>
            <a:r>
              <a:rPr lang="en-US" altLang="ko-KR" sz="1800" dirty="0">
                <a:latin typeface="나눔고딕OTF"/>
              </a:rPr>
              <a:t>&gt;</a:t>
            </a:r>
            <a:endParaRPr kumimoji="0" lang="ko-KR" altLang="en-US" sz="1800" b="0"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3695225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D5744E-04CD-C949-AE5D-E4E24322D3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239" y="2553930"/>
            <a:ext cx="11662617" cy="3756929"/>
          </a:xfrm>
          <a:prstGeom prst="rect">
            <a:avLst/>
          </a:prstGeom>
        </p:spPr>
      </p:pic>
      <p:sp>
        <p:nvSpPr>
          <p:cNvPr id="4" name="TextBox 3">
            <a:extLst>
              <a:ext uri="{FF2B5EF4-FFF2-40B4-BE49-F238E27FC236}">
                <a16:creationId xmlns:a16="http://schemas.microsoft.com/office/drawing/2014/main" id="{3ACAE1D6-3E0A-674C-8D50-EC1A2EA8F671}"/>
              </a:ext>
            </a:extLst>
          </p:cNvPr>
          <p:cNvSpPr txBox="1"/>
          <p:nvPr/>
        </p:nvSpPr>
        <p:spPr>
          <a:xfrm>
            <a:off x="-22223" y="15389"/>
            <a:ext cx="3106620"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altLang="ko-KR" sz="1800" dirty="0">
                <a:latin typeface="나눔고딕OTF"/>
              </a:rPr>
              <a:t>Getting Started &gt; </a:t>
            </a:r>
            <a:r>
              <a:rPr lang="en-US" altLang="ko-KR" sz="1800" i="1" dirty="0">
                <a:latin typeface="나눔고딕OTF"/>
              </a:rPr>
              <a:t>Git Setup </a:t>
            </a:r>
            <a:r>
              <a:rPr lang="en-US" altLang="ko-KR" sz="1800" dirty="0">
                <a:latin typeface="나눔고딕OTF"/>
              </a:rPr>
              <a:t>&gt;</a:t>
            </a:r>
            <a:endParaRPr kumimoji="0" lang="ko-KR" altLang="en-US" sz="1800" b="0"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1285419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C1F79-A2AC-404D-AB2B-E077C4F98757}"/>
              </a:ext>
            </a:extLst>
          </p:cNvPr>
          <p:cNvSpPr>
            <a:spLocks noGrp="1"/>
          </p:cNvSpPr>
          <p:nvPr>
            <p:ph type="title"/>
          </p:nvPr>
        </p:nvSpPr>
        <p:spPr/>
        <p:txBody>
          <a:bodyPr>
            <a:normAutofit/>
          </a:bodyPr>
          <a:lstStyle/>
          <a:p>
            <a:r>
              <a:rPr lang="en-US" dirty="0"/>
              <a:t>Your Identity</a:t>
            </a:r>
          </a:p>
        </p:txBody>
      </p:sp>
      <p:sp>
        <p:nvSpPr>
          <p:cNvPr id="3" name="Content Placeholder 2">
            <a:extLst>
              <a:ext uri="{FF2B5EF4-FFF2-40B4-BE49-F238E27FC236}">
                <a16:creationId xmlns:a16="http://schemas.microsoft.com/office/drawing/2014/main" id="{685FC2E9-F67B-6D43-904E-3F384831B204}"/>
              </a:ext>
            </a:extLst>
          </p:cNvPr>
          <p:cNvSpPr>
            <a:spLocks noGrp="1"/>
          </p:cNvSpPr>
          <p:nvPr>
            <p:ph idx="1"/>
          </p:nvPr>
        </p:nvSpPr>
        <p:spPr>
          <a:xfrm>
            <a:off x="650239" y="2246638"/>
            <a:ext cx="11704322" cy="1357112"/>
          </a:xfrm>
        </p:spPr>
        <p:txBody>
          <a:bodyPr/>
          <a:lstStyle/>
          <a:p>
            <a:r>
              <a:rPr lang="en-US" dirty="0"/>
              <a:t>The first thing you should do when you install Git is to set your user name and email address.</a:t>
            </a:r>
          </a:p>
        </p:txBody>
      </p:sp>
      <p:pic>
        <p:nvPicPr>
          <p:cNvPr id="7" name="Picture 6">
            <a:extLst>
              <a:ext uri="{FF2B5EF4-FFF2-40B4-BE49-F238E27FC236}">
                <a16:creationId xmlns:a16="http://schemas.microsoft.com/office/drawing/2014/main" id="{3B15D9A7-4907-714D-9216-EF26ABEBDB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636" y="3753652"/>
            <a:ext cx="11632925" cy="1402964"/>
          </a:xfrm>
          <a:prstGeom prst="rect">
            <a:avLst/>
          </a:prstGeom>
        </p:spPr>
      </p:pic>
      <p:pic>
        <p:nvPicPr>
          <p:cNvPr id="9" name="Picture 8">
            <a:extLst>
              <a:ext uri="{FF2B5EF4-FFF2-40B4-BE49-F238E27FC236}">
                <a16:creationId xmlns:a16="http://schemas.microsoft.com/office/drawing/2014/main" id="{ECF9593C-191D-514F-8797-216BC403D5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635" y="5306518"/>
            <a:ext cx="11634655" cy="2713220"/>
          </a:xfrm>
          <a:prstGeom prst="rect">
            <a:avLst/>
          </a:prstGeom>
        </p:spPr>
      </p:pic>
      <p:sp>
        <p:nvSpPr>
          <p:cNvPr id="10" name="TextBox 9">
            <a:extLst>
              <a:ext uri="{FF2B5EF4-FFF2-40B4-BE49-F238E27FC236}">
                <a16:creationId xmlns:a16="http://schemas.microsoft.com/office/drawing/2014/main" id="{CFE7B87F-2178-4B4A-83F0-261525DDC6CC}"/>
              </a:ext>
            </a:extLst>
          </p:cNvPr>
          <p:cNvSpPr txBox="1"/>
          <p:nvPr/>
        </p:nvSpPr>
        <p:spPr>
          <a:xfrm>
            <a:off x="-22223" y="15389"/>
            <a:ext cx="3106620"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altLang="ko-KR" sz="1800" dirty="0">
                <a:latin typeface="나눔고딕OTF"/>
              </a:rPr>
              <a:t>Getting Started &gt; </a:t>
            </a:r>
            <a:r>
              <a:rPr lang="en-US" altLang="ko-KR" sz="1800" i="1" dirty="0">
                <a:latin typeface="나눔고딕OTF"/>
              </a:rPr>
              <a:t>Git Setup </a:t>
            </a:r>
            <a:r>
              <a:rPr lang="en-US" altLang="ko-KR" sz="1800" dirty="0">
                <a:latin typeface="나눔고딕OTF"/>
              </a:rPr>
              <a:t>&gt;</a:t>
            </a:r>
            <a:endParaRPr kumimoji="0" lang="ko-KR" altLang="en-US" sz="1800" b="0"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2954492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9B95B-1A17-F641-B797-37FB1BF31FC9}"/>
              </a:ext>
            </a:extLst>
          </p:cNvPr>
          <p:cNvSpPr>
            <a:spLocks noGrp="1"/>
          </p:cNvSpPr>
          <p:nvPr>
            <p:ph type="title"/>
          </p:nvPr>
        </p:nvSpPr>
        <p:spPr/>
        <p:txBody>
          <a:bodyPr>
            <a:normAutofit/>
          </a:bodyPr>
          <a:lstStyle/>
          <a:p>
            <a:r>
              <a:rPr lang="en-US" dirty="0"/>
              <a:t>Your Editor</a:t>
            </a:r>
          </a:p>
        </p:txBody>
      </p:sp>
      <p:sp>
        <p:nvSpPr>
          <p:cNvPr id="3" name="Content Placeholder 2">
            <a:extLst>
              <a:ext uri="{FF2B5EF4-FFF2-40B4-BE49-F238E27FC236}">
                <a16:creationId xmlns:a16="http://schemas.microsoft.com/office/drawing/2014/main" id="{6B4DBB90-92CC-0347-9930-183F640936FB}"/>
              </a:ext>
            </a:extLst>
          </p:cNvPr>
          <p:cNvSpPr>
            <a:spLocks noGrp="1"/>
          </p:cNvSpPr>
          <p:nvPr>
            <p:ph idx="1"/>
          </p:nvPr>
        </p:nvSpPr>
        <p:spPr>
          <a:xfrm>
            <a:off x="650239" y="2255518"/>
            <a:ext cx="11704322" cy="1851788"/>
          </a:xfrm>
        </p:spPr>
        <p:txBody>
          <a:bodyPr>
            <a:normAutofit/>
          </a:bodyPr>
          <a:lstStyle/>
          <a:p>
            <a:r>
              <a:rPr lang="en-US" sz="3600" dirty="0"/>
              <a:t>On a Windows system, if you want to use a different text editor, you must specify the full path to its executable file.</a:t>
            </a:r>
          </a:p>
        </p:txBody>
      </p:sp>
      <p:pic>
        <p:nvPicPr>
          <p:cNvPr id="6" name="Picture 5">
            <a:extLst>
              <a:ext uri="{FF2B5EF4-FFF2-40B4-BE49-F238E27FC236}">
                <a16:creationId xmlns:a16="http://schemas.microsoft.com/office/drawing/2014/main" id="{10FDD6C8-A9E8-EE4D-AFC8-8625A19360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239" y="4372242"/>
            <a:ext cx="11704322" cy="1458931"/>
          </a:xfrm>
          <a:prstGeom prst="rect">
            <a:avLst/>
          </a:prstGeom>
        </p:spPr>
      </p:pic>
      <p:sp>
        <p:nvSpPr>
          <p:cNvPr id="7" name="TextBox 6">
            <a:extLst>
              <a:ext uri="{FF2B5EF4-FFF2-40B4-BE49-F238E27FC236}">
                <a16:creationId xmlns:a16="http://schemas.microsoft.com/office/drawing/2014/main" id="{C8221012-562B-824A-8453-11BC10C86E48}"/>
              </a:ext>
            </a:extLst>
          </p:cNvPr>
          <p:cNvSpPr txBox="1"/>
          <p:nvPr/>
        </p:nvSpPr>
        <p:spPr>
          <a:xfrm>
            <a:off x="-22223" y="15389"/>
            <a:ext cx="3106620"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altLang="ko-KR" sz="1800" dirty="0">
                <a:latin typeface="나눔고딕OTF"/>
              </a:rPr>
              <a:t>Getting Started &gt; </a:t>
            </a:r>
            <a:r>
              <a:rPr lang="en-US" altLang="ko-KR" sz="1800" i="1" dirty="0">
                <a:latin typeface="나눔고딕OTF"/>
              </a:rPr>
              <a:t>Git Setup </a:t>
            </a:r>
            <a:r>
              <a:rPr lang="en-US" altLang="ko-KR" sz="1800" dirty="0">
                <a:latin typeface="나눔고딕OTF"/>
              </a:rPr>
              <a:t>&gt;</a:t>
            </a:r>
            <a:endParaRPr kumimoji="0" lang="ko-KR" altLang="en-US" sz="1800" b="0"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1762522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D8E83-112A-6744-AEB9-59BBB3DD82F5}"/>
              </a:ext>
            </a:extLst>
          </p:cNvPr>
          <p:cNvSpPr>
            <a:spLocks noGrp="1"/>
          </p:cNvSpPr>
          <p:nvPr>
            <p:ph type="title"/>
          </p:nvPr>
        </p:nvSpPr>
        <p:spPr/>
        <p:txBody>
          <a:bodyPr>
            <a:normAutofit/>
          </a:bodyPr>
          <a:lstStyle/>
          <a:p>
            <a:r>
              <a:rPr lang="en-US" dirty="0"/>
              <a:t>Checking Your Settings</a:t>
            </a:r>
          </a:p>
        </p:txBody>
      </p:sp>
      <p:sp>
        <p:nvSpPr>
          <p:cNvPr id="3" name="Content Placeholder 2">
            <a:extLst>
              <a:ext uri="{FF2B5EF4-FFF2-40B4-BE49-F238E27FC236}">
                <a16:creationId xmlns:a16="http://schemas.microsoft.com/office/drawing/2014/main" id="{26AF5528-E573-BB44-A1B8-26ECA9628675}"/>
              </a:ext>
            </a:extLst>
          </p:cNvPr>
          <p:cNvSpPr>
            <a:spLocks noGrp="1"/>
          </p:cNvSpPr>
          <p:nvPr>
            <p:ph idx="1"/>
          </p:nvPr>
        </p:nvSpPr>
        <p:spPr>
          <a:xfrm>
            <a:off x="650239" y="2255518"/>
            <a:ext cx="11704322" cy="832456"/>
          </a:xfrm>
        </p:spPr>
        <p:txBody>
          <a:bodyPr>
            <a:normAutofit/>
          </a:bodyPr>
          <a:lstStyle/>
          <a:p>
            <a:r>
              <a:rPr lang="en-US" sz="3600" dirty="0"/>
              <a:t>Check your configuration settings</a:t>
            </a:r>
          </a:p>
        </p:txBody>
      </p:sp>
      <p:pic>
        <p:nvPicPr>
          <p:cNvPr id="5" name="Picture 4">
            <a:extLst>
              <a:ext uri="{FF2B5EF4-FFF2-40B4-BE49-F238E27FC236}">
                <a16:creationId xmlns:a16="http://schemas.microsoft.com/office/drawing/2014/main" id="{605E42DA-CDB2-F24A-818F-27143FE4D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239" y="3173028"/>
            <a:ext cx="11536764" cy="6053945"/>
          </a:xfrm>
          <a:prstGeom prst="rect">
            <a:avLst/>
          </a:prstGeom>
        </p:spPr>
      </p:pic>
      <p:sp>
        <p:nvSpPr>
          <p:cNvPr id="6" name="TextBox 5">
            <a:extLst>
              <a:ext uri="{FF2B5EF4-FFF2-40B4-BE49-F238E27FC236}">
                <a16:creationId xmlns:a16="http://schemas.microsoft.com/office/drawing/2014/main" id="{421B9D6D-C50F-904D-BEB2-6FB56B1EB2A0}"/>
              </a:ext>
            </a:extLst>
          </p:cNvPr>
          <p:cNvSpPr txBox="1"/>
          <p:nvPr/>
        </p:nvSpPr>
        <p:spPr>
          <a:xfrm>
            <a:off x="-22223" y="15389"/>
            <a:ext cx="3106620"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altLang="ko-KR" sz="1800" dirty="0">
                <a:latin typeface="나눔고딕OTF"/>
              </a:rPr>
              <a:t>Getting Started &gt; </a:t>
            </a:r>
            <a:r>
              <a:rPr lang="en-US" altLang="ko-KR" sz="1800" i="1" dirty="0">
                <a:latin typeface="나눔고딕OTF"/>
              </a:rPr>
              <a:t>Git Setup </a:t>
            </a:r>
            <a:r>
              <a:rPr lang="en-US" altLang="ko-KR" sz="1800" dirty="0">
                <a:latin typeface="나눔고딕OTF"/>
              </a:rPr>
              <a:t>&gt;</a:t>
            </a:r>
            <a:endParaRPr kumimoji="0" lang="ko-KR" altLang="en-US" sz="1800" b="0"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185606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97"/>
          <p:cNvSpPr/>
          <p:nvPr/>
        </p:nvSpPr>
        <p:spPr>
          <a:xfrm>
            <a:off x="4864100" y="7493000"/>
            <a:ext cx="2725420" cy="838200"/>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spAutoFit/>
          </a:bodyPr>
          <a:lstStyle>
            <a:lvl1pPr algn="l" defTabSz="914400">
              <a:buClr>
                <a:srgbClr val="000000"/>
              </a:buClr>
              <a:defRPr sz="4800">
                <a:solidFill>
                  <a:srgbClr val="424242"/>
                </a:solidFill>
                <a:uFill>
                  <a:solidFill>
                    <a:srgbClr val="FFF76B"/>
                  </a:solidFill>
                </a:uFill>
                <a:latin typeface="Gill Sans MT"/>
                <a:ea typeface="Gill Sans MT"/>
                <a:cs typeface="Gill Sans MT"/>
                <a:sym typeface="Gill Sans MT"/>
              </a:defRPr>
            </a:lvl1pPr>
          </a:lstStyle>
          <a:p>
            <a:pPr lvl="0">
              <a:defRPr sz="1800">
                <a:solidFill>
                  <a:srgbClr val="000000"/>
                </a:solidFill>
                <a:uFillTx/>
              </a:defRPr>
            </a:pPr>
            <a:r>
              <a:rPr sz="4800">
                <a:solidFill>
                  <a:srgbClr val="424242"/>
                </a:solidFill>
                <a:uFill>
                  <a:solidFill>
                    <a:srgbClr val="FFF76B"/>
                  </a:solidFill>
                </a:uFill>
              </a:rPr>
              <a:t>감사합니다</a:t>
            </a:r>
          </a:p>
        </p:txBody>
      </p:sp>
      <p:grpSp>
        <p:nvGrpSpPr>
          <p:cNvPr id="400" name="Group 400"/>
          <p:cNvGrpSpPr/>
          <p:nvPr/>
        </p:nvGrpSpPr>
        <p:grpSpPr>
          <a:xfrm>
            <a:off x="685800" y="533400"/>
            <a:ext cx="11700999" cy="7112003"/>
            <a:chOff x="0" y="0"/>
            <a:chExt cx="11700998" cy="7112002"/>
          </a:xfrm>
        </p:grpSpPr>
        <p:pic>
          <p:nvPicPr>
            <p:cNvPr id="398" name="k-f12464de9ebaf946.png"/>
            <p:cNvPicPr/>
            <p:nvPr/>
          </p:nvPicPr>
          <p:blipFill>
            <a:blip r:embed="rId2">
              <a:extLst/>
            </a:blip>
            <a:stretch>
              <a:fillRect/>
            </a:stretch>
          </p:blipFill>
          <p:spPr>
            <a:xfrm>
              <a:off x="0" y="0"/>
              <a:ext cx="11700999" cy="6581811"/>
            </a:xfrm>
            <a:prstGeom prst="rect">
              <a:avLst/>
            </a:prstGeom>
            <a:ln w="12700" cap="flat">
              <a:noFill/>
              <a:miter lim="400000"/>
            </a:ln>
            <a:effectLst/>
          </p:spPr>
        </p:pic>
        <p:sp>
          <p:nvSpPr>
            <p:cNvPr id="399" name="Shape 399"/>
            <p:cNvSpPr/>
            <p:nvPr/>
          </p:nvSpPr>
          <p:spPr>
            <a:xfrm>
              <a:off x="9141390" y="6709781"/>
              <a:ext cx="2530060" cy="40222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Autofit/>
            </a:bodyPr>
            <a:lstStyle>
              <a:lvl1pPr algn="l" defTabSz="317500">
                <a:lnSpc>
                  <a:spcPts val="2900"/>
                </a:lnSpc>
                <a:defRPr sz="1200">
                  <a:solidFill>
                    <a:srgbClr val="000000"/>
                  </a:solidFill>
                  <a:latin typeface="Arial"/>
                  <a:ea typeface="Arial"/>
                  <a:cs typeface="Arial"/>
                  <a:sym typeface="Arial"/>
                </a:defRPr>
              </a:lvl1pPr>
            </a:lstStyle>
            <a:p>
              <a:pPr lvl="0">
                <a:defRPr sz="1800"/>
              </a:pPr>
              <a:r>
                <a:rPr sz="1200"/>
                <a:t>출처: metachannels.com</a:t>
              </a:r>
            </a:p>
          </p:txBody>
        </p:sp>
      </p:grpSp>
      <p:sp>
        <p:nvSpPr>
          <p:cNvPr id="401" name="Shape 401"/>
          <p:cNvSpPr>
            <a:spLocks noGrp="1"/>
          </p:cNvSpPr>
          <p:nvPr>
            <p:ph type="sldNum" sz="quarter" idx="2"/>
          </p:nvPr>
        </p:nvSpPr>
        <p:spPr>
          <a:xfrm>
            <a:off x="6301382" y="9080500"/>
            <a:ext cx="405538" cy="368300"/>
          </a:xfrm>
          <a:prstGeom prst="rect">
            <a:avLst/>
          </a:prstGeom>
          <a:extLst>
            <a:ext uri="{C572A759-6A51-4108-AA02-DFA0A04FC94B}">
              <ma14:wrappingTextBoxFlag xmlns="" xmlns:ma14="http://schemas.microsoft.com/office/mac/drawingml/2011/main" val="1"/>
            </a:ext>
          </a:extLst>
        </p:spPr>
        <p:txBody>
          <a:bodyPr/>
          <a:lstStyle/>
          <a:p>
            <a:pPr lvl="0">
              <a:defRPr>
                <a:solidFill>
                  <a:srgbClr val="000000"/>
                </a:solidFill>
              </a:defRPr>
            </a:pPr>
            <a:fld id="{86CB4B4D-7CA3-9044-876B-883B54F8677D}" type="slidenum">
              <a:rPr>
                <a:solidFill>
                  <a:srgbClr val="FFFFFF"/>
                </a:solidFill>
              </a:rPr>
              <a:t>29</a:t>
            </a:fld>
            <a:endParaRPr>
              <a:solidFill>
                <a:srgbClr val="FFFFFF"/>
              </a:solidFill>
            </a:endParaRPr>
          </a:p>
        </p:txBody>
      </p:sp>
      <p:pic>
        <p:nvPicPr>
          <p:cNvPr id="402" name="그림 401"/>
          <p:cNvPicPr/>
          <p:nvPr/>
        </p:nvPicPr>
        <p:blipFill>
          <a:blip r:embed="rId3">
            <a:extLst/>
          </a:blip>
          <a:stretch>
            <a:fillRect/>
          </a:stretch>
        </p:blipFill>
        <p:spPr>
          <a:xfrm>
            <a:off x="170191" y="3068604"/>
            <a:ext cx="12787811" cy="6493079"/>
          </a:xfrm>
          <a:prstGeom prst="rect">
            <a:avLst/>
          </a:prstGeom>
          <a:effectLst>
            <a:outerShdw blurRad="254000" dist="254000" dir="5400000" rotWithShape="0">
              <a:srgbClr val="000000">
                <a:alpha val="75000"/>
              </a:srgbClr>
            </a:outerShdw>
          </a:effectLst>
        </p:spPr>
      </p:pic>
    </p:spTree>
  </p:cSld>
  <p:clrMapOvr>
    <a:masterClrMapping/>
  </p:clrMapOvr>
  <p:transition spd="slow">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latin typeface="나눔고딕OTF"/>
                <a:ea typeface="나눔고딕OTF"/>
                <a:cs typeface="나눔고딕OTF"/>
              </a:rPr>
              <a:t>What we will take a look today</a:t>
            </a:r>
          </a:p>
        </p:txBody>
      </p:sp>
      <p:sp>
        <p:nvSpPr>
          <p:cNvPr id="3" name="Content Placeholder 2"/>
          <p:cNvSpPr>
            <a:spLocks noGrp="1"/>
          </p:cNvSpPr>
          <p:nvPr>
            <p:ph idx="1"/>
          </p:nvPr>
        </p:nvSpPr>
        <p:spPr>
          <a:xfrm>
            <a:off x="650239" y="2255518"/>
            <a:ext cx="11704322" cy="7044268"/>
          </a:xfrm>
        </p:spPr>
        <p:txBody>
          <a:bodyPr anchor="ctr">
            <a:normAutofit/>
          </a:bodyPr>
          <a:lstStyle/>
          <a:p>
            <a:pPr marL="614443" indent="-614443" algn="ctr">
              <a:buAutoNum type="arabicPeriod"/>
            </a:pPr>
            <a:r>
              <a:rPr lang="en-US" sz="6000" dirty="0">
                <a:latin typeface="나눔고딕OTF"/>
                <a:ea typeface="나눔고딕OTF"/>
                <a:cs typeface="나눔고딕OTF"/>
              </a:rPr>
              <a:t>Getting Started</a:t>
            </a:r>
          </a:p>
          <a:p>
            <a:pPr marL="614443" indent="-614443" algn="ctr">
              <a:buAutoNum type="arabicPeriod"/>
            </a:pPr>
            <a:r>
              <a:rPr lang="en-US" sz="6000" dirty="0">
                <a:solidFill>
                  <a:schemeClr val="bg2">
                    <a:lumMod val="60000"/>
                    <a:lumOff val="40000"/>
                  </a:schemeClr>
                </a:solidFill>
                <a:latin typeface="나눔고딕OTF"/>
                <a:ea typeface="나눔고딕OTF"/>
                <a:cs typeface="나눔고딕OTF"/>
              </a:rPr>
              <a:t> Git Basics</a:t>
            </a:r>
          </a:p>
          <a:p>
            <a:pPr marL="614443" indent="-614443" algn="ctr">
              <a:buAutoNum type="arabicPeriod"/>
            </a:pPr>
            <a:r>
              <a:rPr lang="en-US" sz="6000" dirty="0">
                <a:solidFill>
                  <a:schemeClr val="bg2">
                    <a:lumMod val="60000"/>
                    <a:lumOff val="40000"/>
                  </a:schemeClr>
                </a:solidFill>
                <a:latin typeface="나눔고딕OTF"/>
                <a:ea typeface="나눔고딕OTF"/>
                <a:cs typeface="나눔고딕OTF"/>
              </a:rPr>
              <a:t> Git Branch</a:t>
            </a:r>
          </a:p>
          <a:p>
            <a:pPr marL="614443" indent="-614443" algn="ctr">
              <a:buAutoNum type="arabicPeriod"/>
            </a:pPr>
            <a:r>
              <a:rPr lang="en-US" sz="6000" dirty="0">
                <a:solidFill>
                  <a:schemeClr val="bg2">
                    <a:lumMod val="60000"/>
                    <a:lumOff val="40000"/>
                  </a:schemeClr>
                </a:solidFill>
                <a:latin typeface="나눔고딕OTF"/>
                <a:ea typeface="나눔고딕OTF"/>
                <a:cs typeface="나눔고딕OTF"/>
              </a:rPr>
              <a:t> Git Server - GitLab</a:t>
            </a:r>
          </a:p>
        </p:txBody>
      </p:sp>
      <p:sp>
        <p:nvSpPr>
          <p:cNvPr id="4" name="Slide Number Placeholder 3"/>
          <p:cNvSpPr>
            <a:spLocks noGrp="1"/>
          </p:cNvSpPr>
          <p:nvPr>
            <p:ph type="sldNum" sz="quarter" idx="12"/>
          </p:nvPr>
        </p:nvSpPr>
        <p:spPr/>
        <p:txBody>
          <a:bodyPr/>
          <a:lstStyle/>
          <a:p>
            <a:fld id="{DF92A6B5-0D7C-48A8-B49A-953CF10F77E3}" type="slidenum">
              <a:rPr lang="en-US" smtClean="0"/>
              <a:pPr/>
              <a:t>3</a:t>
            </a:fld>
            <a:endParaRPr lang="en-US"/>
          </a:p>
        </p:txBody>
      </p:sp>
      <p:sp>
        <p:nvSpPr>
          <p:cNvPr id="6" name="TextBox 5">
            <a:extLst>
              <a:ext uri="{FF2B5EF4-FFF2-40B4-BE49-F238E27FC236}">
                <a16:creationId xmlns:a16="http://schemas.microsoft.com/office/drawing/2014/main" id="{0FC73EAD-CD05-D14C-B5F9-639CA4BFCC5C}"/>
              </a:ext>
            </a:extLst>
          </p:cNvPr>
          <p:cNvSpPr txBox="1"/>
          <p:nvPr/>
        </p:nvSpPr>
        <p:spPr>
          <a:xfrm>
            <a:off x="-22223" y="15389"/>
            <a:ext cx="187871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altLang="ko-KR" sz="1800" dirty="0">
                <a:latin typeface="나눔고딕OTF"/>
              </a:rPr>
              <a:t>Getting Started &gt;</a:t>
            </a:r>
            <a:endParaRPr kumimoji="0" lang="ko-KR" altLang="en-US" sz="1800" b="0"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105892167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 will talk about in this section</a:t>
            </a:r>
          </a:p>
        </p:txBody>
      </p:sp>
      <p:sp>
        <p:nvSpPr>
          <p:cNvPr id="3" name="Content Placeholder 2"/>
          <p:cNvSpPr>
            <a:spLocks noGrp="1"/>
          </p:cNvSpPr>
          <p:nvPr>
            <p:ph idx="1"/>
          </p:nvPr>
        </p:nvSpPr>
        <p:spPr/>
        <p:txBody>
          <a:bodyPr>
            <a:normAutofit lnSpcReduction="10000"/>
          </a:bodyPr>
          <a:lstStyle/>
          <a:p>
            <a:pPr marL="614443" indent="-614443">
              <a:buAutoNum type="arabicPeriod"/>
            </a:pPr>
            <a:r>
              <a:rPr lang="en-US" dirty="0">
                <a:latin typeface="Nanum Gothic" panose="020D0604000000000000" pitchFamily="34" charset="-127"/>
                <a:ea typeface="Nanum Gothic" panose="020D0604000000000000" pitchFamily="34" charset="-127"/>
              </a:rPr>
              <a:t>About Version Control?</a:t>
            </a:r>
          </a:p>
          <a:p>
            <a:pPr marL="614443" indent="-614443">
              <a:buAutoNum type="arabicPeriod"/>
            </a:pPr>
            <a:endParaRPr lang="en-US" dirty="0">
              <a:latin typeface="Nanum Gothic" panose="020D0604000000000000" pitchFamily="34" charset="-127"/>
              <a:ea typeface="Nanum Gothic" panose="020D0604000000000000" pitchFamily="34" charset="-127"/>
            </a:endParaRPr>
          </a:p>
          <a:p>
            <a:pPr marL="614443" indent="-614443">
              <a:buAutoNum type="arabicPeriod"/>
            </a:pPr>
            <a:r>
              <a:rPr lang="en-US" dirty="0">
                <a:latin typeface="Nanum Gothic" panose="020D0604000000000000" pitchFamily="34" charset="-127"/>
                <a:ea typeface="Nanum Gothic" panose="020D0604000000000000" pitchFamily="34" charset="-127"/>
              </a:rPr>
              <a:t>A Short History</a:t>
            </a:r>
          </a:p>
          <a:p>
            <a:pPr marL="614443" indent="-614443">
              <a:buAutoNum type="arabicPeriod"/>
            </a:pPr>
            <a:endParaRPr lang="en-US" dirty="0">
              <a:latin typeface="Nanum Gothic" panose="020D0604000000000000" pitchFamily="34" charset="-127"/>
              <a:ea typeface="Nanum Gothic" panose="020D0604000000000000" pitchFamily="34" charset="-127"/>
            </a:endParaRPr>
          </a:p>
          <a:p>
            <a:pPr marL="614443" indent="-614443">
              <a:buAutoNum type="arabicPeriod"/>
            </a:pPr>
            <a:r>
              <a:rPr lang="en-US" dirty="0">
                <a:latin typeface="Nanum Gothic" panose="020D0604000000000000" pitchFamily="34" charset="-127"/>
                <a:ea typeface="Nanum Gothic" panose="020D0604000000000000" pitchFamily="34" charset="-127"/>
              </a:rPr>
              <a:t>Git Basics</a:t>
            </a:r>
          </a:p>
          <a:p>
            <a:pPr marL="614443" indent="-614443">
              <a:buAutoNum type="arabicPeriod"/>
            </a:pPr>
            <a:endParaRPr lang="en-US" dirty="0">
              <a:latin typeface="Nanum Gothic" panose="020D0604000000000000" pitchFamily="34" charset="-127"/>
              <a:ea typeface="Nanum Gothic" panose="020D0604000000000000" pitchFamily="34" charset="-127"/>
            </a:endParaRPr>
          </a:p>
          <a:p>
            <a:pPr marL="614443" indent="-614443">
              <a:buAutoNum type="arabicPeriod"/>
            </a:pPr>
            <a:r>
              <a:rPr lang="en-US" dirty="0">
                <a:latin typeface="Nanum Gothic" panose="020D0604000000000000" pitchFamily="34" charset="-127"/>
                <a:ea typeface="Nanum Gothic" panose="020D0604000000000000" pitchFamily="34" charset="-127"/>
              </a:rPr>
              <a:t>The Command Line</a:t>
            </a:r>
          </a:p>
          <a:p>
            <a:pPr marL="614443" indent="-614443">
              <a:buAutoNum type="arabicPeriod"/>
            </a:pPr>
            <a:endParaRPr lang="en-US" dirty="0">
              <a:latin typeface="Nanum Gothic" panose="020D0604000000000000" pitchFamily="34" charset="-127"/>
              <a:ea typeface="Nanum Gothic" panose="020D0604000000000000" pitchFamily="34" charset="-127"/>
            </a:endParaRPr>
          </a:p>
          <a:p>
            <a:pPr marL="614443" indent="-614443">
              <a:buAutoNum type="arabicPeriod"/>
            </a:pPr>
            <a:r>
              <a:rPr lang="en-US" dirty="0">
                <a:latin typeface="Nanum Gothic" panose="020D0604000000000000" pitchFamily="34" charset="-127"/>
                <a:ea typeface="Nanum Gothic" panose="020D0604000000000000" pitchFamily="34" charset="-127"/>
              </a:rPr>
              <a:t>Installing Git</a:t>
            </a:r>
          </a:p>
          <a:p>
            <a:endParaRPr lang="en-US" dirty="0">
              <a:latin typeface="Nanum Gothic" panose="020D0604000000000000" pitchFamily="34" charset="-127"/>
              <a:ea typeface="Nanum Gothic" panose="020D0604000000000000" pitchFamily="34" charset="-127"/>
            </a:endParaRPr>
          </a:p>
          <a:p>
            <a:r>
              <a:rPr lang="en-US" dirty="0">
                <a:latin typeface="Nanum Gothic" panose="020D0604000000000000" pitchFamily="34" charset="-127"/>
                <a:ea typeface="Nanum Gothic" panose="020D0604000000000000" pitchFamily="34" charset="-127"/>
              </a:rPr>
              <a:t>6. First-Time </a:t>
            </a:r>
            <a:r>
              <a:rPr lang="en-US">
                <a:latin typeface="Nanum Gothic" panose="020D0604000000000000" pitchFamily="34" charset="-127"/>
                <a:ea typeface="Nanum Gothic" panose="020D0604000000000000" pitchFamily="34" charset="-127"/>
              </a:rPr>
              <a:t>Git Setup</a:t>
            </a:r>
            <a:endParaRPr lang="en-US" dirty="0">
              <a:latin typeface="Nanum Gothic" panose="020D0604000000000000" pitchFamily="34" charset="-127"/>
              <a:ea typeface="Nanum Gothic" panose="020D0604000000000000" pitchFamily="34" charset="-127"/>
            </a:endParaRPr>
          </a:p>
          <a:p>
            <a:pPr marL="614443" indent="-614443">
              <a:buAutoNum type="arabicPeriod"/>
            </a:pPr>
            <a:endParaRPr lang="en-US" dirty="0">
              <a:latin typeface="Nanum Gothic" panose="020D0604000000000000" pitchFamily="34" charset="-127"/>
              <a:ea typeface="Nanum Gothic" panose="020D0604000000000000" pitchFamily="34" charset="-127"/>
            </a:endParaRPr>
          </a:p>
        </p:txBody>
      </p:sp>
      <p:sp>
        <p:nvSpPr>
          <p:cNvPr id="4" name="Slide Number Placeholder 3"/>
          <p:cNvSpPr>
            <a:spLocks noGrp="1"/>
          </p:cNvSpPr>
          <p:nvPr>
            <p:ph type="sldNum" sz="quarter" idx="12"/>
          </p:nvPr>
        </p:nvSpPr>
        <p:spPr/>
        <p:txBody>
          <a:bodyPr/>
          <a:lstStyle/>
          <a:p>
            <a:fld id="{DF92A6B5-0D7C-48A8-B49A-953CF10F77E3}" type="slidenum">
              <a:rPr lang="en-US" smtClean="0"/>
              <a:pPr/>
              <a:t>4</a:t>
            </a:fld>
            <a:endParaRPr lang="en-US"/>
          </a:p>
        </p:txBody>
      </p:sp>
      <p:sp>
        <p:nvSpPr>
          <p:cNvPr id="7" name="TextBox 6">
            <a:extLst>
              <a:ext uri="{FF2B5EF4-FFF2-40B4-BE49-F238E27FC236}">
                <a16:creationId xmlns:a16="http://schemas.microsoft.com/office/drawing/2014/main" id="{068C56C7-1101-CE4F-AAD8-B040883C6C42}"/>
              </a:ext>
            </a:extLst>
          </p:cNvPr>
          <p:cNvSpPr txBox="1"/>
          <p:nvPr/>
        </p:nvSpPr>
        <p:spPr>
          <a:xfrm>
            <a:off x="-22223" y="15389"/>
            <a:ext cx="187871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altLang="ko-KR" sz="1800" dirty="0">
                <a:latin typeface="나눔고딕OTF"/>
              </a:rPr>
              <a:t>Getting Started &gt;</a:t>
            </a:r>
            <a:endParaRPr kumimoji="0" lang="ko-KR" altLang="en-US" sz="1800" b="0"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3522919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26969-E8BC-CA49-8095-FC31991BA686}"/>
              </a:ext>
            </a:extLst>
          </p:cNvPr>
          <p:cNvSpPr>
            <a:spLocks noGrp="1"/>
          </p:cNvSpPr>
          <p:nvPr>
            <p:ph type="title"/>
          </p:nvPr>
        </p:nvSpPr>
        <p:spPr/>
        <p:txBody>
          <a:bodyPr/>
          <a:lstStyle/>
          <a:p>
            <a:r>
              <a:rPr lang="en-US" b="1" dirty="0"/>
              <a:t>About Version Control</a:t>
            </a:r>
          </a:p>
        </p:txBody>
      </p:sp>
      <p:sp>
        <p:nvSpPr>
          <p:cNvPr id="3" name="Content Placeholder 2">
            <a:extLst>
              <a:ext uri="{FF2B5EF4-FFF2-40B4-BE49-F238E27FC236}">
                <a16:creationId xmlns:a16="http://schemas.microsoft.com/office/drawing/2014/main" id="{FE4DFE15-8110-1A40-A695-4F28685FCAD8}"/>
              </a:ext>
            </a:extLst>
          </p:cNvPr>
          <p:cNvSpPr>
            <a:spLocks noGrp="1"/>
          </p:cNvSpPr>
          <p:nvPr>
            <p:ph idx="1"/>
          </p:nvPr>
        </p:nvSpPr>
        <p:spPr/>
        <p:txBody>
          <a:bodyPr anchor="ctr"/>
          <a:lstStyle/>
          <a:p>
            <a:pPr algn="l"/>
            <a:r>
              <a:rPr lang="en-US" dirty="0"/>
              <a:t>Version control is a system that records changes to a file or set of files over time so that you can recall specific versions later.</a:t>
            </a:r>
          </a:p>
        </p:txBody>
      </p:sp>
      <p:sp>
        <p:nvSpPr>
          <p:cNvPr id="4" name="TextBox 3">
            <a:extLst>
              <a:ext uri="{FF2B5EF4-FFF2-40B4-BE49-F238E27FC236}">
                <a16:creationId xmlns:a16="http://schemas.microsoft.com/office/drawing/2014/main" id="{B61BC67C-9E80-6043-914F-7DD5D050820C}"/>
              </a:ext>
            </a:extLst>
          </p:cNvPr>
          <p:cNvSpPr txBox="1"/>
          <p:nvPr/>
        </p:nvSpPr>
        <p:spPr>
          <a:xfrm>
            <a:off x="-22223" y="15389"/>
            <a:ext cx="4433906"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altLang="ko-KR" sz="1800" dirty="0">
                <a:latin typeface="나눔고딕OTF"/>
              </a:rPr>
              <a:t>Getting Started &gt; </a:t>
            </a:r>
            <a:r>
              <a:rPr lang="en-US" altLang="ko-KR" sz="1800" i="1" dirty="0">
                <a:latin typeface="나눔고딕OTF"/>
              </a:rPr>
              <a:t>About Version Control</a:t>
            </a:r>
            <a:r>
              <a:rPr lang="en-US" altLang="ko-KR" sz="1800" dirty="0">
                <a:latin typeface="나눔고딕OTF"/>
              </a:rPr>
              <a:t> &gt;</a:t>
            </a:r>
            <a:endParaRPr kumimoji="0" lang="ko-KR" altLang="en-US" sz="1800" b="0"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2603497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75B44-946F-B145-A625-F911FF8ED47D}"/>
              </a:ext>
            </a:extLst>
          </p:cNvPr>
          <p:cNvSpPr>
            <a:spLocks noGrp="1"/>
          </p:cNvSpPr>
          <p:nvPr>
            <p:ph type="title"/>
          </p:nvPr>
        </p:nvSpPr>
        <p:spPr/>
        <p:txBody>
          <a:bodyPr>
            <a:normAutofit/>
          </a:bodyPr>
          <a:lstStyle/>
          <a:p>
            <a:r>
              <a:rPr lang="en-US" dirty="0"/>
              <a:t>Local Version Control Systems</a:t>
            </a:r>
          </a:p>
        </p:txBody>
      </p:sp>
      <p:sp>
        <p:nvSpPr>
          <p:cNvPr id="3" name="Content Placeholder 2">
            <a:extLst>
              <a:ext uri="{FF2B5EF4-FFF2-40B4-BE49-F238E27FC236}">
                <a16:creationId xmlns:a16="http://schemas.microsoft.com/office/drawing/2014/main" id="{3CB664E0-B529-3349-A8D5-56BA892B659C}"/>
              </a:ext>
            </a:extLst>
          </p:cNvPr>
          <p:cNvSpPr>
            <a:spLocks noGrp="1"/>
          </p:cNvSpPr>
          <p:nvPr>
            <p:ph idx="1"/>
          </p:nvPr>
        </p:nvSpPr>
        <p:spPr>
          <a:xfrm>
            <a:off x="650239" y="2255518"/>
            <a:ext cx="11704322" cy="1402082"/>
          </a:xfrm>
        </p:spPr>
        <p:txBody>
          <a:bodyPr/>
          <a:lstStyle/>
          <a:p>
            <a:r>
              <a:rPr lang="en-US" dirty="0"/>
              <a:t>Local VCSs had a simple database that kept all the changes to files under revision control.</a:t>
            </a:r>
          </a:p>
        </p:txBody>
      </p:sp>
      <p:pic>
        <p:nvPicPr>
          <p:cNvPr id="4" name="Picture 3">
            <a:extLst>
              <a:ext uri="{FF2B5EF4-FFF2-40B4-BE49-F238E27FC236}">
                <a16:creationId xmlns:a16="http://schemas.microsoft.com/office/drawing/2014/main" id="{3F644AF7-77EF-F340-9852-95A5E7164809}"/>
              </a:ext>
            </a:extLst>
          </p:cNvPr>
          <p:cNvPicPr>
            <a:picLocks noChangeAspect="1"/>
          </p:cNvPicPr>
          <p:nvPr/>
        </p:nvPicPr>
        <p:blipFill>
          <a:blip r:embed="rId2"/>
          <a:stretch>
            <a:fillRect/>
          </a:stretch>
        </p:blipFill>
        <p:spPr>
          <a:xfrm>
            <a:off x="3182910" y="3922537"/>
            <a:ext cx="6019381" cy="5131522"/>
          </a:xfrm>
          <a:prstGeom prst="rect">
            <a:avLst/>
          </a:prstGeom>
        </p:spPr>
      </p:pic>
      <p:sp>
        <p:nvSpPr>
          <p:cNvPr id="5" name="TextBox 4">
            <a:extLst>
              <a:ext uri="{FF2B5EF4-FFF2-40B4-BE49-F238E27FC236}">
                <a16:creationId xmlns:a16="http://schemas.microsoft.com/office/drawing/2014/main" id="{176E060A-1F93-8546-91EB-9B4FBD445D5F}"/>
              </a:ext>
            </a:extLst>
          </p:cNvPr>
          <p:cNvSpPr txBox="1"/>
          <p:nvPr/>
        </p:nvSpPr>
        <p:spPr>
          <a:xfrm>
            <a:off x="-22223" y="15389"/>
            <a:ext cx="4433906"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altLang="ko-KR" sz="1800" dirty="0">
                <a:latin typeface="나눔고딕OTF"/>
              </a:rPr>
              <a:t>Getting Started &gt; </a:t>
            </a:r>
            <a:r>
              <a:rPr lang="en-US" altLang="ko-KR" sz="1800" i="1" dirty="0">
                <a:latin typeface="나눔고딕OTF"/>
              </a:rPr>
              <a:t>About Version Control</a:t>
            </a:r>
            <a:r>
              <a:rPr lang="en-US" altLang="ko-KR" sz="1800" dirty="0">
                <a:latin typeface="나눔고딕OTF"/>
              </a:rPr>
              <a:t> &gt;</a:t>
            </a:r>
            <a:endParaRPr kumimoji="0" lang="ko-KR" altLang="en-US" sz="1800" b="0"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1687740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3D630-26A8-5244-B409-4ED29A9A45E4}"/>
              </a:ext>
            </a:extLst>
          </p:cNvPr>
          <p:cNvSpPr>
            <a:spLocks noGrp="1"/>
          </p:cNvSpPr>
          <p:nvPr>
            <p:ph type="title"/>
          </p:nvPr>
        </p:nvSpPr>
        <p:spPr/>
        <p:txBody>
          <a:bodyPr>
            <a:normAutofit/>
          </a:bodyPr>
          <a:lstStyle/>
          <a:p>
            <a:r>
              <a:rPr lang="en-US" dirty="0"/>
              <a:t>Centralized Version Control Systems</a:t>
            </a:r>
          </a:p>
        </p:txBody>
      </p:sp>
      <p:sp>
        <p:nvSpPr>
          <p:cNvPr id="3" name="Content Placeholder 2">
            <a:extLst>
              <a:ext uri="{FF2B5EF4-FFF2-40B4-BE49-F238E27FC236}">
                <a16:creationId xmlns:a16="http://schemas.microsoft.com/office/drawing/2014/main" id="{6481E31F-52E1-364B-90F0-1A6DBCD50143}"/>
              </a:ext>
            </a:extLst>
          </p:cNvPr>
          <p:cNvSpPr>
            <a:spLocks noGrp="1"/>
          </p:cNvSpPr>
          <p:nvPr>
            <p:ph idx="1"/>
          </p:nvPr>
        </p:nvSpPr>
        <p:spPr>
          <a:xfrm>
            <a:off x="650239" y="2255518"/>
            <a:ext cx="11704322" cy="2481374"/>
          </a:xfrm>
        </p:spPr>
        <p:txBody>
          <a:bodyPr/>
          <a:lstStyle/>
          <a:p>
            <a:r>
              <a:rPr lang="en-US" dirty="0"/>
              <a:t> People need to collaborate with developers on other systems, Centralized Version Control Systems (CVCSs)  such as CVS, Subversion, and Perforce.</a:t>
            </a:r>
          </a:p>
        </p:txBody>
      </p:sp>
      <p:pic>
        <p:nvPicPr>
          <p:cNvPr id="4" name="Picture 3">
            <a:extLst>
              <a:ext uri="{FF2B5EF4-FFF2-40B4-BE49-F238E27FC236}">
                <a16:creationId xmlns:a16="http://schemas.microsoft.com/office/drawing/2014/main" id="{0FC53BF1-62F6-6642-89E6-03E19BD4C942}"/>
              </a:ext>
            </a:extLst>
          </p:cNvPr>
          <p:cNvPicPr>
            <a:picLocks noChangeAspect="1"/>
          </p:cNvPicPr>
          <p:nvPr/>
        </p:nvPicPr>
        <p:blipFill>
          <a:blip r:embed="rId2"/>
          <a:stretch>
            <a:fillRect/>
          </a:stretch>
        </p:blipFill>
        <p:spPr>
          <a:xfrm>
            <a:off x="3122950" y="5001829"/>
            <a:ext cx="6218781" cy="4322053"/>
          </a:xfrm>
          <a:prstGeom prst="rect">
            <a:avLst/>
          </a:prstGeom>
        </p:spPr>
      </p:pic>
      <p:sp>
        <p:nvSpPr>
          <p:cNvPr id="5" name="TextBox 4">
            <a:extLst>
              <a:ext uri="{FF2B5EF4-FFF2-40B4-BE49-F238E27FC236}">
                <a16:creationId xmlns:a16="http://schemas.microsoft.com/office/drawing/2014/main" id="{B9073DD2-1D78-8B41-953D-F98D3CCF03C8}"/>
              </a:ext>
            </a:extLst>
          </p:cNvPr>
          <p:cNvSpPr txBox="1"/>
          <p:nvPr/>
        </p:nvSpPr>
        <p:spPr>
          <a:xfrm>
            <a:off x="-22223" y="15389"/>
            <a:ext cx="4433906"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altLang="ko-KR" sz="1800" dirty="0">
                <a:latin typeface="나눔고딕OTF"/>
              </a:rPr>
              <a:t>Getting Started &gt; </a:t>
            </a:r>
            <a:r>
              <a:rPr lang="en-US" altLang="ko-KR" sz="1800" i="1" dirty="0">
                <a:latin typeface="나눔고딕OTF"/>
              </a:rPr>
              <a:t>About Version Control</a:t>
            </a:r>
            <a:r>
              <a:rPr lang="en-US" altLang="ko-KR" sz="1800" dirty="0">
                <a:latin typeface="나눔고딕OTF"/>
              </a:rPr>
              <a:t> &gt;</a:t>
            </a:r>
            <a:endParaRPr kumimoji="0" lang="ko-KR" altLang="en-US" sz="1800" b="0"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3553953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AF1A7-EC02-DF41-BCE7-04714F6F754F}"/>
              </a:ext>
            </a:extLst>
          </p:cNvPr>
          <p:cNvSpPr>
            <a:spLocks noGrp="1"/>
          </p:cNvSpPr>
          <p:nvPr>
            <p:ph type="title"/>
          </p:nvPr>
        </p:nvSpPr>
        <p:spPr/>
        <p:txBody>
          <a:bodyPr/>
          <a:lstStyle/>
          <a:p>
            <a:r>
              <a:rPr lang="en-US" dirty="0"/>
              <a:t>Centralized Version Control Systems</a:t>
            </a:r>
          </a:p>
        </p:txBody>
      </p:sp>
      <p:sp>
        <p:nvSpPr>
          <p:cNvPr id="3" name="Content Placeholder 2">
            <a:extLst>
              <a:ext uri="{FF2B5EF4-FFF2-40B4-BE49-F238E27FC236}">
                <a16:creationId xmlns:a16="http://schemas.microsoft.com/office/drawing/2014/main" id="{A1B5AEEC-1073-F648-854B-F4C77E0CEEC5}"/>
              </a:ext>
            </a:extLst>
          </p:cNvPr>
          <p:cNvSpPr>
            <a:spLocks noGrp="1"/>
          </p:cNvSpPr>
          <p:nvPr>
            <p:ph idx="1"/>
          </p:nvPr>
        </p:nvSpPr>
        <p:spPr/>
        <p:txBody>
          <a:bodyPr/>
          <a:lstStyle/>
          <a:p>
            <a:r>
              <a:rPr lang="en-US" dirty="0"/>
              <a:t>Advantages, especially over local VCSs:</a:t>
            </a:r>
          </a:p>
          <a:p>
            <a:pPr marL="861060" lvl="2" indent="-457200"/>
            <a:r>
              <a:rPr lang="en-US" dirty="0"/>
              <a:t>What everyone else on the project is doing.</a:t>
            </a:r>
          </a:p>
          <a:p>
            <a:pPr marL="861060" lvl="2" indent="-457200"/>
            <a:r>
              <a:rPr lang="en-US" dirty="0"/>
              <a:t>Administrators have fine-grained control over who can do what.</a:t>
            </a:r>
          </a:p>
          <a:p>
            <a:pPr marL="861060" lvl="2" indent="-457200"/>
            <a:r>
              <a:rPr lang="en-US" dirty="0"/>
              <a:t>It’s far easier to administer a CVCS than it is to deal with local databases on every client.</a:t>
            </a:r>
          </a:p>
          <a:p>
            <a:pPr marL="403860" lvl="2" indent="0">
              <a:buNone/>
            </a:pPr>
            <a:endParaRPr lang="en-US" sz="2800" dirty="0"/>
          </a:p>
          <a:p>
            <a:r>
              <a:rPr lang="en-US" dirty="0"/>
              <a:t>Some serious downsides:</a:t>
            </a:r>
          </a:p>
          <a:p>
            <a:pPr marL="861060" lvl="2" indent="-457200"/>
            <a:r>
              <a:rPr lang="en-US" dirty="0"/>
              <a:t>The single point of failure.</a:t>
            </a:r>
          </a:p>
        </p:txBody>
      </p:sp>
      <p:sp>
        <p:nvSpPr>
          <p:cNvPr id="4" name="TextBox 3">
            <a:extLst>
              <a:ext uri="{FF2B5EF4-FFF2-40B4-BE49-F238E27FC236}">
                <a16:creationId xmlns:a16="http://schemas.microsoft.com/office/drawing/2014/main" id="{73C6B8A4-0DF4-3D48-9158-045A7DAFB1E8}"/>
              </a:ext>
            </a:extLst>
          </p:cNvPr>
          <p:cNvSpPr txBox="1"/>
          <p:nvPr/>
        </p:nvSpPr>
        <p:spPr>
          <a:xfrm>
            <a:off x="-22223" y="15389"/>
            <a:ext cx="4433906"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altLang="ko-KR" sz="1800" dirty="0">
                <a:latin typeface="나눔고딕OTF"/>
              </a:rPr>
              <a:t>Getting Started &gt; </a:t>
            </a:r>
            <a:r>
              <a:rPr lang="en-US" altLang="ko-KR" sz="1800" i="1" dirty="0">
                <a:latin typeface="나눔고딕OTF"/>
              </a:rPr>
              <a:t>About Version Control</a:t>
            </a:r>
            <a:r>
              <a:rPr lang="en-US" altLang="ko-KR" sz="1800" dirty="0">
                <a:latin typeface="나눔고딕OTF"/>
              </a:rPr>
              <a:t> &gt;</a:t>
            </a:r>
            <a:endParaRPr kumimoji="0" lang="ko-KR" altLang="en-US" sz="1800" b="0"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3222793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A1B2E-73C2-1940-9445-B2440C6973FB}"/>
              </a:ext>
            </a:extLst>
          </p:cNvPr>
          <p:cNvSpPr>
            <a:spLocks noGrp="1"/>
          </p:cNvSpPr>
          <p:nvPr>
            <p:ph type="title"/>
          </p:nvPr>
        </p:nvSpPr>
        <p:spPr/>
        <p:txBody>
          <a:bodyPr/>
          <a:lstStyle/>
          <a:p>
            <a:r>
              <a:rPr lang="en-US" dirty="0"/>
              <a:t>Distributed Version Control Systems</a:t>
            </a:r>
          </a:p>
        </p:txBody>
      </p:sp>
      <p:sp>
        <p:nvSpPr>
          <p:cNvPr id="3" name="Content Placeholder 2">
            <a:extLst>
              <a:ext uri="{FF2B5EF4-FFF2-40B4-BE49-F238E27FC236}">
                <a16:creationId xmlns:a16="http://schemas.microsoft.com/office/drawing/2014/main" id="{E7533D55-0531-3A4D-9B2A-971C4D2485FD}"/>
              </a:ext>
            </a:extLst>
          </p:cNvPr>
          <p:cNvSpPr>
            <a:spLocks noGrp="1"/>
          </p:cNvSpPr>
          <p:nvPr>
            <p:ph idx="1"/>
          </p:nvPr>
        </p:nvSpPr>
        <p:spPr>
          <a:xfrm>
            <a:off x="650239" y="2255518"/>
            <a:ext cx="11704322" cy="1686895"/>
          </a:xfrm>
        </p:spPr>
        <p:txBody>
          <a:bodyPr>
            <a:normAutofit/>
          </a:bodyPr>
          <a:lstStyle/>
          <a:p>
            <a:r>
              <a:rPr lang="en-US" sz="3200" dirty="0"/>
              <a:t>In a DVCS (such as Git, Mercurial, Bazaar or </a:t>
            </a:r>
            <a:r>
              <a:rPr lang="en-US" sz="3200" dirty="0" err="1"/>
              <a:t>Darcs</a:t>
            </a:r>
            <a:r>
              <a:rPr lang="en-US" sz="3200" dirty="0"/>
              <a:t>), clients don’t just check out the latest snapshot of the files; rather, they fully mirror the repository, including its full history.</a:t>
            </a:r>
          </a:p>
        </p:txBody>
      </p:sp>
      <p:pic>
        <p:nvPicPr>
          <p:cNvPr id="4" name="Picture 3">
            <a:extLst>
              <a:ext uri="{FF2B5EF4-FFF2-40B4-BE49-F238E27FC236}">
                <a16:creationId xmlns:a16="http://schemas.microsoft.com/office/drawing/2014/main" id="{C8C104C4-5250-1B49-9E03-BA4ABE65C786}"/>
              </a:ext>
            </a:extLst>
          </p:cNvPr>
          <p:cNvPicPr>
            <a:picLocks noChangeAspect="1"/>
          </p:cNvPicPr>
          <p:nvPr/>
        </p:nvPicPr>
        <p:blipFill>
          <a:blip r:embed="rId2"/>
          <a:stretch>
            <a:fillRect/>
          </a:stretch>
        </p:blipFill>
        <p:spPr>
          <a:xfrm>
            <a:off x="3736922" y="4207350"/>
            <a:ext cx="4627589" cy="5542023"/>
          </a:xfrm>
          <a:prstGeom prst="rect">
            <a:avLst/>
          </a:prstGeom>
        </p:spPr>
      </p:pic>
      <p:sp>
        <p:nvSpPr>
          <p:cNvPr id="5" name="TextBox 4">
            <a:extLst>
              <a:ext uri="{FF2B5EF4-FFF2-40B4-BE49-F238E27FC236}">
                <a16:creationId xmlns:a16="http://schemas.microsoft.com/office/drawing/2014/main" id="{2321E7AA-2277-754F-B885-BA61883B50BD}"/>
              </a:ext>
            </a:extLst>
          </p:cNvPr>
          <p:cNvSpPr txBox="1"/>
          <p:nvPr/>
        </p:nvSpPr>
        <p:spPr>
          <a:xfrm>
            <a:off x="-22223" y="15389"/>
            <a:ext cx="4433906"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altLang="ko-KR" sz="1800" dirty="0">
                <a:latin typeface="나눔고딕OTF"/>
              </a:rPr>
              <a:t>Getting Started &gt; </a:t>
            </a:r>
            <a:r>
              <a:rPr lang="en-US" altLang="ko-KR" sz="1800" i="1" dirty="0">
                <a:latin typeface="나눔고딕OTF"/>
              </a:rPr>
              <a:t>About Version Control</a:t>
            </a:r>
            <a:r>
              <a:rPr lang="en-US" altLang="ko-KR" sz="1800" dirty="0">
                <a:latin typeface="나눔고딕OTF"/>
              </a:rPr>
              <a:t> &gt;</a:t>
            </a:r>
            <a:endParaRPr kumimoji="0" lang="ko-KR" altLang="en-US" sz="1800" b="0" u="none" strike="noStrike" cap="none" spc="0" normalizeH="0" baseline="0" dirty="0">
              <a:ln>
                <a:noFill/>
              </a:ln>
              <a:solidFill>
                <a:srgbClr val="FFFFFF"/>
              </a:solidFill>
              <a:effectLst/>
              <a:uFillTx/>
              <a:latin typeface="나눔고딕OTF"/>
              <a:sym typeface="American Typewriter"/>
            </a:endParaRPr>
          </a:p>
        </p:txBody>
      </p:sp>
    </p:spTree>
    <p:extLst>
      <p:ext uri="{BB962C8B-B14F-4D97-AF65-F5344CB8AC3E}">
        <p14:creationId xmlns:p14="http://schemas.microsoft.com/office/powerpoint/2010/main" val="42766841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merican Typewriter"/>
        <a:ea typeface="American Typewriter"/>
        <a:cs typeface="American Typewriter"/>
      </a:majorFont>
      <a:minorFont>
        <a:latin typeface="American Typewriter"/>
        <a:ea typeface="American Typewriter"/>
        <a:cs typeface="American Typewrite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77800" dist="406400" dir="5400000" rotWithShape="0">
              <a:srgbClr val="000000">
                <a:alpha val="68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177800" dist="406400" dir="5400000" rotWithShape="0">
            <a:srgbClr val="000000">
              <a:alpha val="68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American Typewri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merican Typewri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merican Typewriter"/>
        <a:ea typeface="American Typewriter"/>
        <a:cs typeface="American Typewriter"/>
      </a:majorFont>
      <a:minorFont>
        <a:latin typeface="American Typewriter"/>
        <a:ea typeface="American Typewriter"/>
        <a:cs typeface="American Typewrite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77800" dist="406400" dir="5400000" rotWithShape="0">
              <a:srgbClr val="000000">
                <a:alpha val="68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177800" dist="406400" dir="5400000" rotWithShape="0">
            <a:srgbClr val="000000">
              <a:alpha val="68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American Typewri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merican Typewri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4329</TotalTime>
  <Words>1086</Words>
  <Application>Microsoft Macintosh PowerPoint</Application>
  <PresentationFormat>Custom</PresentationFormat>
  <Paragraphs>146</Paragraphs>
  <Slides>29</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Nanum Gothic</vt:lpstr>
      <vt:lpstr>나눔고딕</vt:lpstr>
      <vt:lpstr>나눔고딕OTF</vt:lpstr>
      <vt:lpstr>나눔손글씨 펜</vt:lpstr>
      <vt:lpstr>American Typewriter</vt:lpstr>
      <vt:lpstr>Arial</vt:lpstr>
      <vt:lpstr>Century Gothic</vt:lpstr>
      <vt:lpstr>Courier</vt:lpstr>
      <vt:lpstr>Courier New</vt:lpstr>
      <vt:lpstr>Gill Sans MT</vt:lpstr>
      <vt:lpstr>Lucida Grande</vt:lpstr>
      <vt:lpstr>White</vt:lpstr>
      <vt:lpstr>PowerPoint Presentation</vt:lpstr>
      <vt:lpstr>What we will take a look in this series</vt:lpstr>
      <vt:lpstr>What we will take a look today</vt:lpstr>
      <vt:lpstr>What I will talk about in this section</vt:lpstr>
      <vt:lpstr>About Version Control</vt:lpstr>
      <vt:lpstr>Local Version Control Systems</vt:lpstr>
      <vt:lpstr>Centralized Version Control Systems</vt:lpstr>
      <vt:lpstr>Centralized Version Control Systems</vt:lpstr>
      <vt:lpstr>Distributed Version Control Systems</vt:lpstr>
      <vt:lpstr>A Short History of Git</vt:lpstr>
      <vt:lpstr>Goals of Git</vt:lpstr>
      <vt:lpstr>Git Basics</vt:lpstr>
      <vt:lpstr>Snapshots, Not Differences</vt:lpstr>
      <vt:lpstr>PowerPoint Presentation</vt:lpstr>
      <vt:lpstr>Nearly Every Operation Is Local</vt:lpstr>
      <vt:lpstr>Git Has Integrity</vt:lpstr>
      <vt:lpstr>Git Generally Only Adds Data</vt:lpstr>
      <vt:lpstr>The Three States</vt:lpstr>
      <vt:lpstr>PowerPoint Presentation</vt:lpstr>
      <vt:lpstr>PowerPoint Presentation</vt:lpstr>
      <vt:lpstr>PowerPoint Presentation</vt:lpstr>
      <vt:lpstr>The Command Line</vt:lpstr>
      <vt:lpstr>Installing Git: Installing on Windows</vt:lpstr>
      <vt:lpstr>First-Time Git Setup</vt:lpstr>
      <vt:lpstr>PowerPoint Presentation</vt:lpstr>
      <vt:lpstr>Your Identity</vt:lpstr>
      <vt:lpstr>Your Editor</vt:lpstr>
      <vt:lpstr>Checking Your Settings</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CS489: Computer Ethics &amp; Social Issues</dc:title>
  <dc:creator>Yoon Joon Lee</dc:creator>
  <cp:lastModifiedBy>Lee Yoon Joon</cp:lastModifiedBy>
  <cp:revision>199</cp:revision>
  <cp:lastPrinted>2018-10-06T04:27:23Z</cp:lastPrinted>
  <dcterms:modified xsi:type="dcterms:W3CDTF">2018-10-08T04:15:44Z</dcterms:modified>
</cp:coreProperties>
</file>